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1" r:id="rId5"/>
    <p:sldId id="267" r:id="rId6"/>
    <p:sldId id="264" r:id="rId7"/>
    <p:sldId id="260" r:id="rId8"/>
    <p:sldId id="263" r:id="rId9"/>
    <p:sldId id="279" r:id="rId10"/>
    <p:sldId id="280" r:id="rId11"/>
    <p:sldId id="281" r:id="rId12"/>
    <p:sldId id="283" r:id="rId13"/>
    <p:sldId id="266" r:id="rId14"/>
    <p:sldId id="276" r:id="rId15"/>
    <p:sldId id="277" r:id="rId16"/>
    <p:sldId id="282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Katolička obnova ili protureformacija – vraćanje ugleda i vjernika u Europi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02AFD75F-D719-4FE8-BF18-EF30F009ED8E}">
      <dgm:prSet custT="1"/>
      <dgm:spPr/>
      <dgm:t>
        <a:bodyPr/>
        <a:lstStyle/>
        <a:p>
          <a:r>
            <a:rPr lang="hr-HR" sz="2400" dirty="0"/>
            <a:t>Vjerski ratovi, misionarsko djelovanje i obrazovanje svećenika</a:t>
          </a:r>
          <a:endParaRPr lang="en-US" sz="2400" dirty="0"/>
        </a:p>
      </dgm:t>
    </dgm:pt>
    <dgm:pt modelId="{B985AB92-2CD7-4FBC-BE28-04329658E779}" type="parTrans" cxnId="{0B15E26B-5914-4CC9-8016-BB6CE23834A1}">
      <dgm:prSet/>
      <dgm:spPr/>
    </dgm:pt>
    <dgm:pt modelId="{C4291C8C-08C2-4AEE-BED5-2BE9ADB9B599}" type="sibTrans" cxnId="{0B15E26B-5914-4CC9-8016-BB6CE23834A1}">
      <dgm:prSet/>
      <dgm:spPr/>
    </dgm:pt>
    <dgm:pt modelId="{36F368D8-D561-4775-AD49-DF720D6F3011}">
      <dgm:prSet custT="1"/>
      <dgm:spPr/>
      <dgm:t>
        <a:bodyPr/>
        <a:lstStyle/>
        <a:p>
          <a:r>
            <a:rPr lang="hr-HR" sz="2400" dirty="0"/>
            <a:t>Tridentski koncil 1545. godine – stvoreni temelji katoličke obnove</a:t>
          </a:r>
          <a:endParaRPr lang="en-US" sz="2400" dirty="0"/>
        </a:p>
      </dgm:t>
    </dgm:pt>
    <dgm:pt modelId="{E18F1A57-9E41-4317-BF38-3B0C3FA64BC2}" type="parTrans" cxnId="{0F0B3E72-F2DD-4E90-B279-7E57E50C466D}">
      <dgm:prSet/>
      <dgm:spPr/>
    </dgm:pt>
    <dgm:pt modelId="{CB832D49-C000-4D5A-8788-00CDEFD52168}" type="sibTrans" cxnId="{0F0B3E72-F2DD-4E90-B279-7E57E50C466D}">
      <dgm:prSet/>
      <dgm:spPr/>
    </dgm:pt>
    <dgm:pt modelId="{EBC15A1E-EB1D-4A07-ADF5-73729039CE95}">
      <dgm:prSet custT="1"/>
      <dgm:spPr/>
      <dgm:t>
        <a:bodyPr/>
        <a:lstStyle/>
        <a:p>
          <a:r>
            <a:rPr lang="hr-HR" sz="2400" dirty="0"/>
            <a:t>Koncil s prekidima trajao 18 godina</a:t>
          </a:r>
          <a:endParaRPr lang="en-US" sz="2400" dirty="0"/>
        </a:p>
      </dgm:t>
    </dgm:pt>
    <dgm:pt modelId="{6155C096-145A-45BC-83BA-94CEBED81DE4}" type="parTrans" cxnId="{433D6BA0-DAFA-464E-AF27-D067A9F221FF}">
      <dgm:prSet/>
      <dgm:spPr/>
    </dgm:pt>
    <dgm:pt modelId="{FE2ACE9E-B0D0-4A2C-B520-8BC1036FBF6D}" type="sibTrans" cxnId="{433D6BA0-DAFA-464E-AF27-D067A9F221FF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426829-03C9-4617-8349-18DDE0FCB5D4}" type="pres">
      <dgm:prSet presAssocID="{B3A67B5C-D29E-41C0-A8DE-11E0B0CBA32E}" presName="spacer" presStyleCnt="0"/>
      <dgm:spPr/>
    </dgm:pt>
    <dgm:pt modelId="{D4E6A7DA-56CD-4304-912B-F316479A1CFB}" type="pres">
      <dgm:prSet presAssocID="{02AFD75F-D719-4FE8-BF18-EF30F009ED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F93AB8-F132-45EF-B6F4-475613D2E590}" type="pres">
      <dgm:prSet presAssocID="{C4291C8C-08C2-4AEE-BED5-2BE9ADB9B599}" presName="spacer" presStyleCnt="0"/>
      <dgm:spPr/>
    </dgm:pt>
    <dgm:pt modelId="{BC657643-23C3-4E1B-A68F-4C167284DC9A}" type="pres">
      <dgm:prSet presAssocID="{36F368D8-D561-4775-AD49-DF720D6F30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45FC51-0EA0-491D-B256-38472334EB2C}" type="pres">
      <dgm:prSet presAssocID="{CB832D49-C000-4D5A-8788-00CDEFD52168}" presName="spacer" presStyleCnt="0"/>
      <dgm:spPr/>
    </dgm:pt>
    <dgm:pt modelId="{AEFD4A0C-F524-42FF-BCAB-AF7D4742DE2F}" type="pres">
      <dgm:prSet presAssocID="{EBC15A1E-EB1D-4A07-ADF5-73729039CE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E208E21-D0FA-4687-9EB4-1ECC4A5449BF}" type="presOf" srcId="{EBC15A1E-EB1D-4A07-ADF5-73729039CE95}" destId="{AEFD4A0C-F524-42FF-BCAB-AF7D4742DE2F}" srcOrd="0" destOrd="0" presId="urn:microsoft.com/office/officeart/2005/8/layout/vList2"/>
    <dgm:cxn modelId="{1B26D75D-FB13-41C3-804A-E4E892BAE937}" type="presOf" srcId="{36F368D8-D561-4775-AD49-DF720D6F3011}" destId="{BC657643-23C3-4E1B-A68F-4C167284DC9A}" srcOrd="0" destOrd="0" presId="urn:microsoft.com/office/officeart/2005/8/layout/vList2"/>
    <dgm:cxn modelId="{0B15E26B-5914-4CC9-8016-BB6CE23834A1}" srcId="{73935FAD-C8A1-479A-8104-077E9CAEBC49}" destId="{02AFD75F-D719-4FE8-BF18-EF30F009ED8E}" srcOrd="1" destOrd="0" parTransId="{B985AB92-2CD7-4FBC-BE28-04329658E779}" sibTransId="{C4291C8C-08C2-4AEE-BED5-2BE9ADB9B599}"/>
    <dgm:cxn modelId="{0F0B3E72-F2DD-4E90-B279-7E57E50C466D}" srcId="{73935FAD-C8A1-479A-8104-077E9CAEBC49}" destId="{36F368D8-D561-4775-AD49-DF720D6F3011}" srcOrd="2" destOrd="0" parTransId="{E18F1A57-9E41-4317-BF38-3B0C3FA64BC2}" sibTransId="{CB832D49-C000-4D5A-8788-00CDEFD52168}"/>
    <dgm:cxn modelId="{433D6BA0-DAFA-464E-AF27-D067A9F221FF}" srcId="{73935FAD-C8A1-479A-8104-077E9CAEBC49}" destId="{EBC15A1E-EB1D-4A07-ADF5-73729039CE95}" srcOrd="3" destOrd="0" parTransId="{6155C096-145A-45BC-83BA-94CEBED81DE4}" sibTransId="{FE2ACE9E-B0D0-4A2C-B520-8BC1036FBF6D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0BF96CBB-8538-464A-B764-7A529842AAC4}" type="presOf" srcId="{02AFD75F-D719-4FE8-BF18-EF30F009ED8E}" destId="{D4E6A7DA-56CD-4304-912B-F316479A1CFB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B8BA61A3-368C-478F-BD0A-FF9D603C6DB6}" type="presParOf" srcId="{0E522338-E12E-4374-BF15-1737B78C4C2A}" destId="{86426829-03C9-4617-8349-18DDE0FCB5D4}" srcOrd="1" destOrd="0" presId="urn:microsoft.com/office/officeart/2005/8/layout/vList2"/>
    <dgm:cxn modelId="{ADAE22E0-AB4E-41A5-8D7C-E25621A5317D}" type="presParOf" srcId="{0E522338-E12E-4374-BF15-1737B78C4C2A}" destId="{D4E6A7DA-56CD-4304-912B-F316479A1CFB}" srcOrd="2" destOrd="0" presId="urn:microsoft.com/office/officeart/2005/8/layout/vList2"/>
    <dgm:cxn modelId="{27F9DC50-C1A1-46E5-8328-49A0B97E147B}" type="presParOf" srcId="{0E522338-E12E-4374-BF15-1737B78C4C2A}" destId="{E5F93AB8-F132-45EF-B6F4-475613D2E590}" srcOrd="3" destOrd="0" presId="urn:microsoft.com/office/officeart/2005/8/layout/vList2"/>
    <dgm:cxn modelId="{29BF4022-221A-41DD-8AC1-C643BFFBB392}" type="presParOf" srcId="{0E522338-E12E-4374-BF15-1737B78C4C2A}" destId="{BC657643-23C3-4E1B-A68F-4C167284DC9A}" srcOrd="4" destOrd="0" presId="urn:microsoft.com/office/officeart/2005/8/layout/vList2"/>
    <dgm:cxn modelId="{D7DB8317-22F9-4E47-843A-B0866F8F737D}" type="presParOf" srcId="{0E522338-E12E-4374-BF15-1737B78C4C2A}" destId="{EE45FC51-0EA0-491D-B256-38472334EB2C}" srcOrd="5" destOrd="0" presId="urn:microsoft.com/office/officeart/2005/8/layout/vList2"/>
    <dgm:cxn modelId="{153DE263-5298-4BE8-9213-17C1608DADC0}" type="presParOf" srcId="{0E522338-E12E-4374-BF15-1737B78C4C2A}" destId="{AEFD4A0C-F524-42FF-BCAB-AF7D4742DE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U proces katoličke obnove aktivno su se uključili različiti crkveni redovi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ED10C6CB-D707-4392-9D50-4A54097A881D}">
      <dgm:prSet custT="1"/>
      <dgm:spPr/>
      <dgm:t>
        <a:bodyPr/>
        <a:lstStyle/>
        <a:p>
          <a:r>
            <a:rPr lang="hr-HR" sz="2400" dirty="0"/>
            <a:t>Družba Isusova, osnivač družbe Ignacije </a:t>
          </a:r>
          <a:r>
            <a:rPr lang="hr-HR" sz="2400" dirty="0" err="1"/>
            <a:t>Loyola</a:t>
          </a:r>
          <a:endParaRPr lang="en-US" sz="2400" dirty="0"/>
        </a:p>
      </dgm:t>
    </dgm:pt>
    <dgm:pt modelId="{011C600A-519B-46FB-82CE-416384C68DF6}" type="parTrans" cxnId="{E7FC8FCB-154B-47AF-BDA9-681FA9F994F1}">
      <dgm:prSet/>
      <dgm:spPr/>
    </dgm:pt>
    <dgm:pt modelId="{EC72FE23-EAA1-4F4A-B1D4-62F14F6B5321}" type="sibTrans" cxnId="{E7FC8FCB-154B-47AF-BDA9-681FA9F994F1}">
      <dgm:prSet/>
      <dgm:spPr/>
    </dgm:pt>
    <dgm:pt modelId="{898F74DC-76AF-4745-A9B1-4D81483D23F0}">
      <dgm:prSet custT="1"/>
      <dgm:spPr/>
      <dgm:t>
        <a:bodyPr/>
        <a:lstStyle/>
        <a:p>
          <a:r>
            <a:rPr lang="hr-HR" sz="2400" dirty="0"/>
            <a:t>Isusovci ili jezuiti - vojnički uređen red</a:t>
          </a:r>
          <a:endParaRPr lang="en-US" sz="2400" dirty="0"/>
        </a:p>
      </dgm:t>
    </dgm:pt>
    <dgm:pt modelId="{426FE916-DE53-43C3-964C-39E2176D01DB}" type="parTrans" cxnId="{71AB8EBE-B467-43D9-919D-EF2C2C5BDF26}">
      <dgm:prSet/>
      <dgm:spPr/>
    </dgm:pt>
    <dgm:pt modelId="{1E6011FF-B3F8-4DE7-AAF5-558FA1AFD4FC}" type="sibTrans" cxnId="{71AB8EBE-B467-43D9-919D-EF2C2C5BDF26}">
      <dgm:prSet/>
      <dgm:spPr/>
    </dgm:pt>
    <dgm:pt modelId="{2767D5EB-FD48-46F2-B969-3779B01678A9}">
      <dgm:prSet custT="1"/>
      <dgm:spPr/>
      <dgm:t>
        <a:bodyPr/>
        <a:lstStyle/>
        <a:p>
          <a:r>
            <a:rPr lang="hr-HR" sz="2400" dirty="0"/>
            <a:t>Svoj rad temeljili na suprotstavljanju protestantizmu, misionarskom radu i obrazovanju svećenika</a:t>
          </a:r>
          <a:endParaRPr lang="en-US" sz="2400" dirty="0"/>
        </a:p>
      </dgm:t>
    </dgm:pt>
    <dgm:pt modelId="{105030A6-E0B3-4E71-B025-9708BC446A44}" type="parTrans" cxnId="{F2A87679-F8B9-44BE-96EA-2AF7B952D976}">
      <dgm:prSet/>
      <dgm:spPr/>
    </dgm:pt>
    <dgm:pt modelId="{6D9B900B-86F0-4D18-B4BE-E995F43C51C7}" type="sibTrans" cxnId="{F2A87679-F8B9-44BE-96EA-2AF7B952D976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A8CDC4-A7F3-4533-864E-5AB9F3ABC60A}" type="pres">
      <dgm:prSet presAssocID="{893595EF-7ADF-4BEF-AA54-B7C077A77FF5}" presName="spacer" presStyleCnt="0"/>
      <dgm:spPr/>
    </dgm:pt>
    <dgm:pt modelId="{C744372A-66B2-4DCA-9DF4-A6931E32CF5D}" type="pres">
      <dgm:prSet presAssocID="{ED10C6CB-D707-4392-9D50-4A54097A88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BA3EBC-0D22-41FD-8B0E-3D81E4F05AD1}" type="pres">
      <dgm:prSet presAssocID="{EC72FE23-EAA1-4F4A-B1D4-62F14F6B5321}" presName="spacer" presStyleCnt="0"/>
      <dgm:spPr/>
    </dgm:pt>
    <dgm:pt modelId="{3FB27E91-E6AE-4D5D-93D8-684935A9A674}" type="pres">
      <dgm:prSet presAssocID="{898F74DC-76AF-4745-A9B1-4D81483D23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857E44-DB7F-4FF9-A7AD-03DE1A82B3CB}" type="pres">
      <dgm:prSet presAssocID="{1E6011FF-B3F8-4DE7-AAF5-558FA1AFD4FC}" presName="spacer" presStyleCnt="0"/>
      <dgm:spPr/>
    </dgm:pt>
    <dgm:pt modelId="{8AC56924-CC5B-4277-BAB4-78E163CB6282}" type="pres">
      <dgm:prSet presAssocID="{2767D5EB-FD48-46F2-B969-3779B01678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277C235D-B4E8-4378-ABDF-3BA5AD1BC461}" type="presOf" srcId="{ED10C6CB-D707-4392-9D50-4A54097A881D}" destId="{C744372A-66B2-4DCA-9DF4-A6931E32CF5D}" srcOrd="0" destOrd="0" presId="urn:microsoft.com/office/officeart/2005/8/layout/vList2"/>
    <dgm:cxn modelId="{D7747648-740F-4B7F-99FC-1FECBC6EF7B6}" type="presOf" srcId="{898F74DC-76AF-4745-A9B1-4D81483D23F0}" destId="{3FB27E91-E6AE-4D5D-93D8-684935A9A674}" srcOrd="0" destOrd="0" presId="urn:microsoft.com/office/officeart/2005/8/layout/vList2"/>
    <dgm:cxn modelId="{F41DB671-B70C-47C6-B295-8A1C21585AD5}" type="presOf" srcId="{2767D5EB-FD48-46F2-B969-3779B01678A9}" destId="{8AC56924-CC5B-4277-BAB4-78E163CB6282}" srcOrd="0" destOrd="0" presId="urn:microsoft.com/office/officeart/2005/8/layout/vList2"/>
    <dgm:cxn modelId="{F2A87679-F8B9-44BE-96EA-2AF7B952D976}" srcId="{602A8B11-172F-479C-99BA-D919E6CE6854}" destId="{2767D5EB-FD48-46F2-B969-3779B01678A9}" srcOrd="3" destOrd="0" parTransId="{105030A6-E0B3-4E71-B025-9708BC446A44}" sibTransId="{6D9B900B-86F0-4D18-B4BE-E995F43C51C7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71AB8EBE-B467-43D9-919D-EF2C2C5BDF26}" srcId="{602A8B11-172F-479C-99BA-D919E6CE6854}" destId="{898F74DC-76AF-4745-A9B1-4D81483D23F0}" srcOrd="2" destOrd="0" parTransId="{426FE916-DE53-43C3-964C-39E2176D01DB}" sibTransId="{1E6011FF-B3F8-4DE7-AAF5-558FA1AFD4FC}"/>
    <dgm:cxn modelId="{E7FC8FCB-154B-47AF-BDA9-681FA9F994F1}" srcId="{602A8B11-172F-479C-99BA-D919E6CE6854}" destId="{ED10C6CB-D707-4392-9D50-4A54097A881D}" srcOrd="1" destOrd="0" parTransId="{011C600A-519B-46FB-82CE-416384C68DF6}" sibTransId="{EC72FE23-EAA1-4F4A-B1D4-62F14F6B5321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A6575CCC-1A67-42B8-8AF5-B9C588F9DA07}" type="presParOf" srcId="{A25BA51F-AAB5-45C8-9F20-21F75560DB15}" destId="{4CA8CDC4-A7F3-4533-864E-5AB9F3ABC60A}" srcOrd="1" destOrd="0" presId="urn:microsoft.com/office/officeart/2005/8/layout/vList2"/>
    <dgm:cxn modelId="{E66F8133-FDD3-4A5F-98C3-D25A38992F53}" type="presParOf" srcId="{A25BA51F-AAB5-45C8-9F20-21F75560DB15}" destId="{C744372A-66B2-4DCA-9DF4-A6931E32CF5D}" srcOrd="2" destOrd="0" presId="urn:microsoft.com/office/officeart/2005/8/layout/vList2"/>
    <dgm:cxn modelId="{34B5039E-5E67-47CB-AA06-6473956FF44C}" type="presParOf" srcId="{A25BA51F-AAB5-45C8-9F20-21F75560DB15}" destId="{25BA3EBC-0D22-41FD-8B0E-3D81E4F05AD1}" srcOrd="3" destOrd="0" presId="urn:microsoft.com/office/officeart/2005/8/layout/vList2"/>
    <dgm:cxn modelId="{968AAB7F-0F5D-4F35-9D85-09AE3374024C}" type="presParOf" srcId="{A25BA51F-AAB5-45C8-9F20-21F75560DB15}" destId="{3FB27E91-E6AE-4D5D-93D8-684935A9A674}" srcOrd="4" destOrd="0" presId="urn:microsoft.com/office/officeart/2005/8/layout/vList2"/>
    <dgm:cxn modelId="{14162503-B2DD-4260-9BFD-9E692C4B11B7}" type="presParOf" srcId="{A25BA51F-AAB5-45C8-9F20-21F75560DB15}" destId="{E2857E44-DB7F-4FF9-A7AD-03DE1A82B3CB}" srcOrd="5" destOrd="0" presId="urn:microsoft.com/office/officeart/2005/8/layout/vList2"/>
    <dgm:cxn modelId="{3A7C0BBF-3821-4BC2-8AD6-5ABFBD8EF5F1}" type="presParOf" srcId="{A25BA51F-AAB5-45C8-9F20-21F75560DB15}" destId="{8AC56924-CC5B-4277-BAB4-78E163CB62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Isusovci su dali velik doprinos u obrazovanju i znanosti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6BA3D639-122C-47ED-8256-B4EC4CE9FD64}">
      <dgm:prSet custT="1"/>
      <dgm:spPr/>
      <dgm:t>
        <a:bodyPr/>
        <a:lstStyle/>
        <a:p>
          <a:r>
            <a:rPr lang="hr-HR" sz="2400" dirty="0"/>
            <a:t>Hrvatsko svećenstvo sudjelovalo u katoličkoj obnovi</a:t>
          </a:r>
          <a:endParaRPr lang="en-US" sz="2400" dirty="0"/>
        </a:p>
      </dgm:t>
    </dgm:pt>
    <dgm:pt modelId="{C724C796-7961-447C-B9D6-E587149EF059}" type="parTrans" cxnId="{746CB35C-C1B9-4965-B042-865F911DF10F}">
      <dgm:prSet/>
      <dgm:spPr/>
    </dgm:pt>
    <dgm:pt modelId="{1CB94F4D-0636-4C2B-BB2A-E24C9802AB91}" type="sibTrans" cxnId="{746CB35C-C1B9-4965-B042-865F911DF10F}">
      <dgm:prSet/>
      <dgm:spPr/>
    </dgm:pt>
    <dgm:pt modelId="{F39C70C4-4C01-4559-89F7-D336389438A7}">
      <dgm:prSet custT="1"/>
      <dgm:spPr/>
      <dgm:t>
        <a:bodyPr/>
        <a:lstStyle/>
        <a:p>
          <a:r>
            <a:rPr lang="hr-HR" sz="2400" dirty="0"/>
            <a:t>Biskup Juraj Drašković sudjeluje u katoličkoj obnovi i osniva sjemenište u Zagrebu</a:t>
          </a:r>
          <a:endParaRPr lang="en-US" sz="2400" dirty="0"/>
        </a:p>
      </dgm:t>
    </dgm:pt>
    <dgm:pt modelId="{59E7C274-6285-457D-A469-766C1E2EDECC}" type="parTrans" cxnId="{BAAA4F77-FEDB-4857-AB6A-9057A5450D2C}">
      <dgm:prSet/>
      <dgm:spPr/>
    </dgm:pt>
    <dgm:pt modelId="{A1396A7F-52A0-4665-8DAB-BCF34637FAC2}" type="sibTrans" cxnId="{BAAA4F77-FEDB-4857-AB6A-9057A5450D2C}">
      <dgm:prSet/>
      <dgm:spPr/>
    </dgm:pt>
    <dgm:pt modelId="{402F4B88-9822-4B75-80C3-E0AB17DF6F26}">
      <dgm:prSet custT="1"/>
      <dgm:spPr/>
      <dgm:t>
        <a:bodyPr/>
        <a:lstStyle/>
        <a:p>
          <a:r>
            <a:rPr lang="hr-HR" sz="2400" dirty="0"/>
            <a:t>Isusovci u Hrvatskoj obnavljaju mnoga učilišta i osnivaju škole</a:t>
          </a:r>
          <a:endParaRPr lang="en-US" sz="2400" dirty="0"/>
        </a:p>
      </dgm:t>
    </dgm:pt>
    <dgm:pt modelId="{661D4C83-4170-4D91-AEE3-A06A5B5B8703}" type="parTrans" cxnId="{014CCDD4-F7FC-41CD-911C-14579A5A39B5}">
      <dgm:prSet/>
      <dgm:spPr/>
    </dgm:pt>
    <dgm:pt modelId="{7D773BD2-39CA-4055-8D6E-EE1890B92A78}" type="sibTrans" cxnId="{014CCDD4-F7FC-41CD-911C-14579A5A39B5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84451E-4779-4891-83F2-EA0045D70B50}" type="pres">
      <dgm:prSet presAssocID="{8246AEB0-4939-404F-A50F-0FE7D26A3657}" presName="spacer" presStyleCnt="0"/>
      <dgm:spPr/>
    </dgm:pt>
    <dgm:pt modelId="{6CA011CF-123F-41D1-9CEC-1B6941D03484}" type="pres">
      <dgm:prSet presAssocID="{6BA3D639-122C-47ED-8256-B4EC4CE9FD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35BD93-FF69-48C6-BB82-F5B94B44EEF4}" type="pres">
      <dgm:prSet presAssocID="{1CB94F4D-0636-4C2B-BB2A-E24C9802AB91}" presName="spacer" presStyleCnt="0"/>
      <dgm:spPr/>
    </dgm:pt>
    <dgm:pt modelId="{92DBEF1E-00AD-479F-8E4F-B0E25C375889}" type="pres">
      <dgm:prSet presAssocID="{F39C70C4-4C01-4559-89F7-D336389438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5CEAF2-0CAA-4B94-B061-88382BD1B697}" type="pres">
      <dgm:prSet presAssocID="{A1396A7F-52A0-4665-8DAB-BCF34637FAC2}" presName="spacer" presStyleCnt="0"/>
      <dgm:spPr/>
    </dgm:pt>
    <dgm:pt modelId="{08E717ED-57A1-4B83-ADDE-72A250AB45A9}" type="pres">
      <dgm:prSet presAssocID="{402F4B88-9822-4B75-80C3-E0AB17DF6F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46CB35C-C1B9-4965-B042-865F911DF10F}" srcId="{22D98622-848B-4CF4-9A65-B5FB6D5B4437}" destId="{6BA3D639-122C-47ED-8256-B4EC4CE9FD64}" srcOrd="1" destOrd="0" parTransId="{C724C796-7961-447C-B9D6-E587149EF059}" sibTransId="{1CB94F4D-0636-4C2B-BB2A-E24C9802AB91}"/>
    <dgm:cxn modelId="{B7B15748-2597-4A22-A695-AFD4B0EACEAF}" type="presOf" srcId="{F39C70C4-4C01-4559-89F7-D336389438A7}" destId="{92DBEF1E-00AD-479F-8E4F-B0E25C375889}" srcOrd="0" destOrd="0" presId="urn:microsoft.com/office/officeart/2005/8/layout/vList2"/>
    <dgm:cxn modelId="{BAAA4F77-FEDB-4857-AB6A-9057A5450D2C}" srcId="{22D98622-848B-4CF4-9A65-B5FB6D5B4437}" destId="{F39C70C4-4C01-4559-89F7-D336389438A7}" srcOrd="2" destOrd="0" parTransId="{59E7C274-6285-457D-A469-766C1E2EDECC}" sibTransId="{A1396A7F-52A0-4665-8DAB-BCF34637FAC2}"/>
    <dgm:cxn modelId="{014CCDD4-F7FC-41CD-911C-14579A5A39B5}" srcId="{22D98622-848B-4CF4-9A65-B5FB6D5B4437}" destId="{402F4B88-9822-4B75-80C3-E0AB17DF6F26}" srcOrd="3" destOrd="0" parTransId="{661D4C83-4170-4D91-AEE3-A06A5B5B8703}" sibTransId="{7D773BD2-39CA-4055-8D6E-EE1890B92A78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BE87E7E6-6B4E-4661-9CC9-4836C181F22B}" type="presOf" srcId="{6BA3D639-122C-47ED-8256-B4EC4CE9FD64}" destId="{6CA011CF-123F-41D1-9CEC-1B6941D03484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B16394FC-E2A0-47FF-B53D-2F46F3C004F5}" type="presOf" srcId="{402F4B88-9822-4B75-80C3-E0AB17DF6F26}" destId="{08E717ED-57A1-4B83-ADDE-72A250AB45A9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BE46A6DB-E829-4D8C-AC46-5543DB28A488}" type="presParOf" srcId="{A51E8AF6-2E77-468F-819C-8EBD86F9CF4F}" destId="{6C84451E-4779-4891-83F2-EA0045D70B50}" srcOrd="1" destOrd="0" presId="urn:microsoft.com/office/officeart/2005/8/layout/vList2"/>
    <dgm:cxn modelId="{DB96B66C-D991-4F4C-8849-8F1782D253B6}" type="presParOf" srcId="{A51E8AF6-2E77-468F-819C-8EBD86F9CF4F}" destId="{6CA011CF-123F-41D1-9CEC-1B6941D03484}" srcOrd="2" destOrd="0" presId="urn:microsoft.com/office/officeart/2005/8/layout/vList2"/>
    <dgm:cxn modelId="{A3CE7144-2692-40D7-8F1E-674FB49F41F8}" type="presParOf" srcId="{A51E8AF6-2E77-468F-819C-8EBD86F9CF4F}" destId="{CC35BD93-FF69-48C6-BB82-F5B94B44EEF4}" srcOrd="3" destOrd="0" presId="urn:microsoft.com/office/officeart/2005/8/layout/vList2"/>
    <dgm:cxn modelId="{29FCEBF8-8DC0-4845-BBD1-B69951DF9A69}" type="presParOf" srcId="{A51E8AF6-2E77-468F-819C-8EBD86F9CF4F}" destId="{92DBEF1E-00AD-479F-8E4F-B0E25C375889}" srcOrd="4" destOrd="0" presId="urn:microsoft.com/office/officeart/2005/8/layout/vList2"/>
    <dgm:cxn modelId="{61BD2EAF-6736-4C67-81EA-99608D62D4BD}" type="presParOf" srcId="{A51E8AF6-2E77-468F-819C-8EBD86F9CF4F}" destId="{AE5CEAF2-0CAA-4B94-B061-88382BD1B697}" srcOrd="5" destOrd="0" presId="urn:microsoft.com/office/officeart/2005/8/layout/vList2"/>
    <dgm:cxn modelId="{C2018CE8-AE17-4532-91FF-5E1A6C681F17}" type="presParOf" srcId="{A51E8AF6-2E77-468F-819C-8EBD86F9CF4F}" destId="{08E717ED-57A1-4B83-ADDE-72A250AB45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BA98C-4833-4F15-B555-62262865B02D}">
      <dgm:prSet/>
      <dgm:spPr/>
      <dgm:t>
        <a:bodyPr/>
        <a:lstStyle/>
        <a:p>
          <a:r>
            <a:rPr lang="hr-HR" dirty="0"/>
            <a:t>Djelovanje škola potaknulo razvoj pismenosti i književnosti u Hrvatskoj</a:t>
          </a:r>
          <a:endParaRPr lang="en-US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4C8CB4F1-A099-48DF-9F03-C21C90556CD6}">
      <dgm:prSet/>
      <dgm:spPr/>
      <dgm:t>
        <a:bodyPr/>
        <a:lstStyle/>
        <a:p>
          <a:r>
            <a:rPr lang="hr-HR" dirty="0"/>
            <a:t>Poznati hrvatski znanstvenici isusovci  bili su Bartul Kašić, Ruđer Bošković, Ferdinand </a:t>
          </a:r>
          <a:r>
            <a:rPr lang="hr-HR" dirty="0" err="1"/>
            <a:t>Konščak</a:t>
          </a:r>
          <a:r>
            <a:rPr lang="hr-HR" dirty="0"/>
            <a:t>, Juraj </a:t>
          </a:r>
          <a:r>
            <a:rPr lang="hr-HR" dirty="0" err="1"/>
            <a:t>Habdelić</a:t>
          </a:r>
          <a:r>
            <a:rPr lang="hr-HR" dirty="0"/>
            <a:t>, </a:t>
          </a:r>
          <a:r>
            <a:rPr lang="hr-HR" dirty="0" err="1"/>
            <a:t>Rajmund</a:t>
          </a:r>
          <a:r>
            <a:rPr lang="hr-HR" dirty="0"/>
            <a:t> Kunić i mnogi drugi</a:t>
          </a:r>
        </a:p>
      </dgm:t>
    </dgm:pt>
    <dgm:pt modelId="{E197EEC0-E7A7-420D-B84D-98AE76C223BF}" type="parTrans" cxnId="{773FBD66-2614-4BF3-B213-273378BCCD81}">
      <dgm:prSet/>
      <dgm:spPr/>
      <dgm:t>
        <a:bodyPr/>
        <a:lstStyle/>
        <a:p>
          <a:endParaRPr lang="hr-HR"/>
        </a:p>
      </dgm:t>
    </dgm:pt>
    <dgm:pt modelId="{B4AFF094-9F43-4158-BECB-F9894F547206}" type="sibTrans" cxnId="{773FBD66-2614-4BF3-B213-273378BCCD81}">
      <dgm:prSet/>
      <dgm:spPr/>
      <dgm:t>
        <a:bodyPr/>
        <a:lstStyle/>
        <a:p>
          <a:endParaRPr lang="hr-HR"/>
        </a:p>
      </dgm:t>
    </dgm:pt>
    <dgm:pt modelId="{C44F690F-707C-4307-9A18-6DA9D0BFB6BF}" type="pres">
      <dgm:prSet presAssocID="{27A2D2D2-D1AC-4116-ABDD-F1EE7B4859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868561-1F90-4655-8754-F18AF0448D79}" type="pres">
      <dgm:prSet presAssocID="{487BA98C-4833-4F15-B555-62262865B02D}" presName="hierRoot1" presStyleCnt="0"/>
      <dgm:spPr/>
    </dgm:pt>
    <dgm:pt modelId="{2F93F640-CD65-4639-934E-EB4F4E1EB3A7}" type="pres">
      <dgm:prSet presAssocID="{487BA98C-4833-4F15-B555-62262865B02D}" presName="composite" presStyleCnt="0"/>
      <dgm:spPr/>
    </dgm:pt>
    <dgm:pt modelId="{3C236C15-5B4A-4153-99F2-D53D79A005D9}" type="pres">
      <dgm:prSet presAssocID="{487BA98C-4833-4F15-B555-62262865B02D}" presName="background" presStyleLbl="node0" presStyleIdx="0" presStyleCnt="2"/>
      <dgm:spPr/>
    </dgm:pt>
    <dgm:pt modelId="{100742B4-8EB8-4929-88B0-7E5DE081B418}" type="pres">
      <dgm:prSet presAssocID="{487BA98C-4833-4F15-B555-62262865B02D}" presName="text" presStyleLbl="fgAcc0" presStyleIdx="0" presStyleCnt="2">
        <dgm:presLayoutVars>
          <dgm:chPref val="3"/>
        </dgm:presLayoutVars>
      </dgm:prSet>
      <dgm:spPr/>
    </dgm:pt>
    <dgm:pt modelId="{A574740F-3BE1-4143-B6E4-66D73152A52F}" type="pres">
      <dgm:prSet presAssocID="{487BA98C-4833-4F15-B555-62262865B02D}" presName="hierChild2" presStyleCnt="0"/>
      <dgm:spPr/>
    </dgm:pt>
    <dgm:pt modelId="{D34C81D9-1368-421C-B001-A653CA83BBCD}" type="pres">
      <dgm:prSet presAssocID="{4C8CB4F1-A099-48DF-9F03-C21C90556CD6}" presName="hierRoot1" presStyleCnt="0"/>
      <dgm:spPr/>
    </dgm:pt>
    <dgm:pt modelId="{3E8257EF-63E8-4234-9D49-BEE80D10A5F1}" type="pres">
      <dgm:prSet presAssocID="{4C8CB4F1-A099-48DF-9F03-C21C90556CD6}" presName="composite" presStyleCnt="0"/>
      <dgm:spPr/>
    </dgm:pt>
    <dgm:pt modelId="{F2F3F1CC-CF6D-496E-B39B-F31005F881D3}" type="pres">
      <dgm:prSet presAssocID="{4C8CB4F1-A099-48DF-9F03-C21C90556CD6}" presName="background" presStyleLbl="node0" presStyleIdx="1" presStyleCnt="2"/>
      <dgm:spPr/>
    </dgm:pt>
    <dgm:pt modelId="{8FF0A2A7-8AB2-4D0C-832E-762CD37CDED9}" type="pres">
      <dgm:prSet presAssocID="{4C8CB4F1-A099-48DF-9F03-C21C90556CD6}" presName="text" presStyleLbl="fgAcc0" presStyleIdx="1" presStyleCnt="2">
        <dgm:presLayoutVars>
          <dgm:chPref val="3"/>
        </dgm:presLayoutVars>
      </dgm:prSet>
      <dgm:spPr/>
    </dgm:pt>
    <dgm:pt modelId="{54FFD40E-F92B-4F29-B9C5-ED58CDFF1106}" type="pres">
      <dgm:prSet presAssocID="{4C8CB4F1-A099-48DF-9F03-C21C90556CD6}" presName="hierChild2" presStyleCnt="0"/>
      <dgm:spPr/>
    </dgm:pt>
  </dgm:ptLst>
  <dgm:cxnLst>
    <dgm:cxn modelId="{DA554106-64B9-4182-A90E-B191B595D324}" type="presOf" srcId="{487BA98C-4833-4F15-B555-62262865B02D}" destId="{100742B4-8EB8-4929-88B0-7E5DE081B418}" srcOrd="0" destOrd="0" presId="urn:microsoft.com/office/officeart/2005/8/layout/hierarchy1"/>
    <dgm:cxn modelId="{CB73C524-B576-4749-9D13-8384CF051833}" type="presOf" srcId="{27A2D2D2-D1AC-4116-ABDD-F1EE7B485988}" destId="{C44F690F-707C-4307-9A18-6DA9D0BFB6BF}" srcOrd="0" destOrd="0" presId="urn:microsoft.com/office/officeart/2005/8/layout/hierarchy1"/>
    <dgm:cxn modelId="{773FBD66-2614-4BF3-B213-273378BCCD81}" srcId="{27A2D2D2-D1AC-4116-ABDD-F1EE7B485988}" destId="{4C8CB4F1-A099-48DF-9F03-C21C90556CD6}" srcOrd="1" destOrd="0" parTransId="{E197EEC0-E7A7-420D-B84D-98AE76C223BF}" sibTransId="{B4AFF094-9F43-4158-BECB-F9894F547206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6FD782C6-793C-4025-835D-C3D3D9058C3F}" type="presOf" srcId="{4C8CB4F1-A099-48DF-9F03-C21C90556CD6}" destId="{8FF0A2A7-8AB2-4D0C-832E-762CD37CDED9}" srcOrd="0" destOrd="0" presId="urn:microsoft.com/office/officeart/2005/8/layout/hierarchy1"/>
    <dgm:cxn modelId="{6185B25B-DBF9-4CBA-8C16-5007CA820BF8}" type="presParOf" srcId="{C44F690F-707C-4307-9A18-6DA9D0BFB6BF}" destId="{50868561-1F90-4655-8754-F18AF0448D79}" srcOrd="0" destOrd="0" presId="urn:microsoft.com/office/officeart/2005/8/layout/hierarchy1"/>
    <dgm:cxn modelId="{DFA59E51-2DA4-4FC5-9CEF-8BB47602AACD}" type="presParOf" srcId="{50868561-1F90-4655-8754-F18AF0448D79}" destId="{2F93F640-CD65-4639-934E-EB4F4E1EB3A7}" srcOrd="0" destOrd="0" presId="urn:microsoft.com/office/officeart/2005/8/layout/hierarchy1"/>
    <dgm:cxn modelId="{17EB953C-2DF2-49DD-B7C0-3713E5E3276B}" type="presParOf" srcId="{2F93F640-CD65-4639-934E-EB4F4E1EB3A7}" destId="{3C236C15-5B4A-4153-99F2-D53D79A005D9}" srcOrd="0" destOrd="0" presId="urn:microsoft.com/office/officeart/2005/8/layout/hierarchy1"/>
    <dgm:cxn modelId="{0DF16B35-A60C-4A62-A1A4-D464CBBF670C}" type="presParOf" srcId="{2F93F640-CD65-4639-934E-EB4F4E1EB3A7}" destId="{100742B4-8EB8-4929-88B0-7E5DE081B418}" srcOrd="1" destOrd="0" presId="urn:microsoft.com/office/officeart/2005/8/layout/hierarchy1"/>
    <dgm:cxn modelId="{7BD8D2BB-96D7-45C9-926D-7AB983720B4D}" type="presParOf" srcId="{50868561-1F90-4655-8754-F18AF0448D79}" destId="{A574740F-3BE1-4143-B6E4-66D73152A52F}" srcOrd="1" destOrd="0" presId="urn:microsoft.com/office/officeart/2005/8/layout/hierarchy1"/>
    <dgm:cxn modelId="{6D89866F-216A-430C-8A51-FFF95F9F5EE0}" type="presParOf" srcId="{C44F690F-707C-4307-9A18-6DA9D0BFB6BF}" destId="{D34C81D9-1368-421C-B001-A653CA83BBCD}" srcOrd="1" destOrd="0" presId="urn:microsoft.com/office/officeart/2005/8/layout/hierarchy1"/>
    <dgm:cxn modelId="{23400D08-2CA1-47C3-8EE3-25EED487D59B}" type="presParOf" srcId="{D34C81D9-1368-421C-B001-A653CA83BBCD}" destId="{3E8257EF-63E8-4234-9D49-BEE80D10A5F1}" srcOrd="0" destOrd="0" presId="urn:microsoft.com/office/officeart/2005/8/layout/hierarchy1"/>
    <dgm:cxn modelId="{BD02071D-50F5-4265-8D8C-D28261E2C047}" type="presParOf" srcId="{3E8257EF-63E8-4234-9D49-BEE80D10A5F1}" destId="{F2F3F1CC-CF6D-496E-B39B-F31005F881D3}" srcOrd="0" destOrd="0" presId="urn:microsoft.com/office/officeart/2005/8/layout/hierarchy1"/>
    <dgm:cxn modelId="{03DD3C52-3CE0-42A5-906C-EE886D5F1A54}" type="presParOf" srcId="{3E8257EF-63E8-4234-9D49-BEE80D10A5F1}" destId="{8FF0A2A7-8AB2-4D0C-832E-762CD37CDED9}" srcOrd="1" destOrd="0" presId="urn:microsoft.com/office/officeart/2005/8/layout/hierarchy1"/>
    <dgm:cxn modelId="{D1700572-AA2D-44D9-9358-A55888FEED8F}" type="presParOf" srcId="{D34C81D9-1368-421C-B001-A653CA83BBCD}" destId="{54FFD40E-F92B-4F29-B9C5-ED58CDFF1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Veliki seljački rat u Svetome Rimskom Carstvu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0C64E0A8-D6A4-41FC-809E-7FBF5090B54A}">
      <dgm:prSet custT="1"/>
      <dgm:spPr/>
      <dgm:t>
        <a:bodyPr/>
        <a:lstStyle/>
        <a:p>
          <a:r>
            <a:rPr lang="hr-HR" sz="2400" dirty="0"/>
            <a:t>Borba protiv velikog crkvenog utjecaja na političke i društvene prilike</a:t>
          </a:r>
          <a:endParaRPr lang="en-US" sz="2400" dirty="0"/>
        </a:p>
      </dgm:t>
    </dgm:pt>
    <dgm:pt modelId="{A5D138CD-07E9-4AAE-AFAC-B4456C3BEF8D}" type="parTrans" cxnId="{C56A8649-F80B-4CEC-82F5-00276B8EED05}">
      <dgm:prSet/>
      <dgm:spPr/>
    </dgm:pt>
    <dgm:pt modelId="{BB8239ED-697E-4770-BA26-E86D4283AD9D}" type="sibTrans" cxnId="{C56A8649-F80B-4CEC-82F5-00276B8EED05}">
      <dgm:prSet/>
      <dgm:spPr/>
    </dgm:pt>
    <dgm:pt modelId="{270F5140-6AD9-4AA2-85B3-A7F214A8C610}">
      <dgm:prSet custT="1"/>
      <dgm:spPr/>
      <dgm:t>
        <a:bodyPr/>
        <a:lstStyle/>
        <a:p>
          <a:r>
            <a:rPr lang="hr-HR" sz="2400" dirty="0"/>
            <a:t>Napadi i pljačke plemićkih dvoraca, ubijanja plemića</a:t>
          </a:r>
          <a:endParaRPr lang="en-US" sz="2400" dirty="0"/>
        </a:p>
      </dgm:t>
    </dgm:pt>
    <dgm:pt modelId="{9FACF61C-9327-4A99-AF20-AE01BD1B06F5}" type="parTrans" cxnId="{E060A75B-E48D-44D5-806E-EDFE04B333B1}">
      <dgm:prSet/>
      <dgm:spPr/>
    </dgm:pt>
    <dgm:pt modelId="{F35008C9-4B5C-4FE5-96EA-56AB2DC699E5}" type="sibTrans" cxnId="{E060A75B-E48D-44D5-806E-EDFE04B333B1}">
      <dgm:prSet/>
      <dgm:spPr/>
    </dgm:pt>
    <dgm:pt modelId="{6F8B39D6-E864-4433-AA7A-3C4CF666EBB6}">
      <dgm:prSet custT="1"/>
      <dgm:spPr/>
      <dgm:t>
        <a:bodyPr/>
        <a:lstStyle/>
        <a:p>
          <a:r>
            <a:rPr lang="hr-HR" sz="2400" dirty="0"/>
            <a:t>Brojni se plemići protestanti zbog nemilih događaja vratili na katolicizam</a:t>
          </a:r>
          <a:endParaRPr lang="en-US" sz="2400" dirty="0"/>
        </a:p>
      </dgm:t>
    </dgm:pt>
    <dgm:pt modelId="{6FCA9E27-BA01-4365-A0DD-8BAA32AFCB80}" type="parTrans" cxnId="{7664B282-0B8D-4F3B-A87E-47FE57C8106E}">
      <dgm:prSet/>
      <dgm:spPr/>
    </dgm:pt>
    <dgm:pt modelId="{A4B6AAC0-502F-4A68-9D89-9CCBBC0F3E2F}" type="sibTrans" cxnId="{7664B282-0B8D-4F3B-A87E-47FE57C8106E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1984CC-523D-4240-8647-035D20F05500}" type="pres">
      <dgm:prSet presAssocID="{895D158E-4115-47C1-9EFE-A622CFE8CEA3}" presName="spacer" presStyleCnt="0"/>
      <dgm:spPr/>
    </dgm:pt>
    <dgm:pt modelId="{F03C4E20-FA43-4702-B641-CCE3166B82B9}" type="pres">
      <dgm:prSet presAssocID="{0C64E0A8-D6A4-41FC-809E-7FBF5090B5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F17E83-EB01-4297-AECB-A557470D9D4A}" type="pres">
      <dgm:prSet presAssocID="{BB8239ED-697E-4770-BA26-E86D4283AD9D}" presName="spacer" presStyleCnt="0"/>
      <dgm:spPr/>
    </dgm:pt>
    <dgm:pt modelId="{05F9EA51-0B90-40E4-B5AC-1F4489587921}" type="pres">
      <dgm:prSet presAssocID="{270F5140-6AD9-4AA2-85B3-A7F214A8C6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82C3FF-2879-4A9B-9FB4-CE4AF10548C1}" type="pres">
      <dgm:prSet presAssocID="{F35008C9-4B5C-4FE5-96EA-56AB2DC699E5}" presName="spacer" presStyleCnt="0"/>
      <dgm:spPr/>
    </dgm:pt>
    <dgm:pt modelId="{CC1EE12E-971E-4DAD-A6AB-A6285425F525}" type="pres">
      <dgm:prSet presAssocID="{6F8B39D6-E864-4433-AA7A-3C4CF666EB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256AB920-2A4A-405D-88DA-68AAC715A7A9}" type="presOf" srcId="{6F8B39D6-E864-4433-AA7A-3C4CF666EBB6}" destId="{CC1EE12E-971E-4DAD-A6AB-A6285425F525}" srcOrd="0" destOrd="0" presId="urn:microsoft.com/office/officeart/2005/8/layout/vList2"/>
    <dgm:cxn modelId="{E060A75B-E48D-44D5-806E-EDFE04B333B1}" srcId="{DF6E9E80-7DB2-4462-BE41-D5FFACA85A20}" destId="{270F5140-6AD9-4AA2-85B3-A7F214A8C610}" srcOrd="2" destOrd="0" parTransId="{9FACF61C-9327-4A99-AF20-AE01BD1B06F5}" sibTransId="{F35008C9-4B5C-4FE5-96EA-56AB2DC699E5}"/>
    <dgm:cxn modelId="{C56A8649-F80B-4CEC-82F5-00276B8EED05}" srcId="{DF6E9E80-7DB2-4462-BE41-D5FFACA85A20}" destId="{0C64E0A8-D6A4-41FC-809E-7FBF5090B54A}" srcOrd="1" destOrd="0" parTransId="{A5D138CD-07E9-4AAE-AFAC-B4456C3BEF8D}" sibTransId="{BB8239ED-697E-4770-BA26-E86D4283AD9D}"/>
    <dgm:cxn modelId="{7664B282-0B8D-4F3B-A87E-47FE57C8106E}" srcId="{DF6E9E80-7DB2-4462-BE41-D5FFACA85A20}" destId="{6F8B39D6-E864-4433-AA7A-3C4CF666EBB6}" srcOrd="3" destOrd="0" parTransId="{6FCA9E27-BA01-4365-A0DD-8BAA32AFCB80}" sibTransId="{A4B6AAC0-502F-4A68-9D89-9CCBBC0F3E2F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DBCA4A98-DF8E-40DC-A691-997BA528353F}" type="presOf" srcId="{0C64E0A8-D6A4-41FC-809E-7FBF5090B54A}" destId="{F03C4E20-FA43-4702-B641-CCE3166B82B9}" srcOrd="0" destOrd="0" presId="urn:microsoft.com/office/officeart/2005/8/layout/vList2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D5F576BE-A0A5-41DC-820C-361B5E9BC12E}" type="presOf" srcId="{270F5140-6AD9-4AA2-85B3-A7F214A8C610}" destId="{05F9EA51-0B90-40E4-B5AC-1F4489587921}" srcOrd="0" destOrd="0" presId="urn:microsoft.com/office/officeart/2005/8/layout/vList2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C05550F1-1AD9-49E8-857B-DBEB669D5D23}" type="presParOf" srcId="{033B2FDF-110C-403A-97FD-3FA2F0CD9044}" destId="{A81984CC-523D-4240-8647-035D20F05500}" srcOrd="1" destOrd="0" presId="urn:microsoft.com/office/officeart/2005/8/layout/vList2"/>
    <dgm:cxn modelId="{11A657BC-3D6C-4299-81FA-F58F3512E5EA}" type="presParOf" srcId="{033B2FDF-110C-403A-97FD-3FA2F0CD9044}" destId="{F03C4E20-FA43-4702-B641-CCE3166B82B9}" srcOrd="2" destOrd="0" presId="urn:microsoft.com/office/officeart/2005/8/layout/vList2"/>
    <dgm:cxn modelId="{71B821D5-BD21-465A-86FE-4029225090BD}" type="presParOf" srcId="{033B2FDF-110C-403A-97FD-3FA2F0CD9044}" destId="{1EF17E83-EB01-4297-AECB-A557470D9D4A}" srcOrd="3" destOrd="0" presId="urn:microsoft.com/office/officeart/2005/8/layout/vList2"/>
    <dgm:cxn modelId="{4477F4E2-CF15-4E52-BDE6-5EED83C0169D}" type="presParOf" srcId="{033B2FDF-110C-403A-97FD-3FA2F0CD9044}" destId="{05F9EA51-0B90-40E4-B5AC-1F4489587921}" srcOrd="4" destOrd="0" presId="urn:microsoft.com/office/officeart/2005/8/layout/vList2"/>
    <dgm:cxn modelId="{8006DBAC-55BC-4142-B36B-AE89D71D7FC7}" type="presParOf" srcId="{033B2FDF-110C-403A-97FD-3FA2F0CD9044}" destId="{CD82C3FF-2879-4A9B-9FB4-CE4AF10548C1}" srcOrd="5" destOrd="0" presId="urn:microsoft.com/office/officeart/2005/8/layout/vList2"/>
    <dgm:cxn modelId="{A167FAB8-C7FB-45DE-B095-E3052A12C429}" type="presParOf" srcId="{033B2FDF-110C-403A-97FD-3FA2F0CD9044}" destId="{CC1EE12E-971E-4DAD-A6AB-A6285425F525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8E248-54BD-48D6-89A0-BDFFE5FCF33A}">
      <dgm:prSet/>
      <dgm:spPr/>
      <dgm:t>
        <a:bodyPr/>
        <a:lstStyle/>
        <a:p>
          <a:r>
            <a:rPr lang="hr-HR" dirty="0"/>
            <a:t>Katolička se crkva suprotstavljala reformaciji</a:t>
          </a:r>
          <a:endParaRPr lang="en-US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B74E744E-4624-47BC-904F-CFFCC2F65ADD}">
      <dgm:prSet/>
      <dgm:spPr/>
      <dgm:t>
        <a:bodyPr/>
        <a:lstStyle/>
        <a:p>
          <a:r>
            <a:rPr lang="hr-HR" dirty="0"/>
            <a:t>Pape su pokušavale pridobiti utjecaj na izgubljenim područjima</a:t>
          </a:r>
          <a:endParaRPr lang="en-US" dirty="0"/>
        </a:p>
      </dgm:t>
    </dgm:pt>
    <dgm:pt modelId="{DBECB3EC-BE0A-4B33-8F3A-D6205A7BF785}" type="parTrans" cxnId="{45469A07-642A-42AD-AA9C-02F8E421C9EF}">
      <dgm:prSet/>
      <dgm:spPr/>
      <dgm:t>
        <a:bodyPr/>
        <a:lstStyle/>
        <a:p>
          <a:endParaRPr lang="hr-HR"/>
        </a:p>
      </dgm:t>
    </dgm:pt>
    <dgm:pt modelId="{D1EEC2C8-3A65-4FB6-9169-3BE932648A53}" type="sibTrans" cxnId="{45469A07-642A-42AD-AA9C-02F8E421C9EF}">
      <dgm:prSet/>
      <dgm:spPr/>
      <dgm:t>
        <a:bodyPr/>
        <a:lstStyle/>
        <a:p>
          <a:endParaRPr lang="hr-HR"/>
        </a:p>
      </dgm:t>
    </dgm:pt>
    <dgm:pt modelId="{080EC67F-DAD6-44E7-8354-AB3C06DA03F2}">
      <dgm:prSet/>
      <dgm:spPr/>
      <dgm:t>
        <a:bodyPr/>
        <a:lstStyle/>
        <a:p>
          <a:r>
            <a:rPr lang="hr-HR" dirty="0"/>
            <a:t>Oslonac pape imale u političkim i vojnim silama svjetskih vladara</a:t>
          </a:r>
          <a:endParaRPr lang="en-US" dirty="0"/>
        </a:p>
      </dgm:t>
    </dgm:pt>
    <dgm:pt modelId="{5736CC01-F6CF-4667-84CE-6CBB34997CFD}" type="parTrans" cxnId="{8FF582B8-031A-40BD-9627-0E2B7939373D}">
      <dgm:prSet/>
      <dgm:spPr/>
      <dgm:t>
        <a:bodyPr/>
        <a:lstStyle/>
        <a:p>
          <a:endParaRPr lang="hr-HR"/>
        </a:p>
      </dgm:t>
    </dgm:pt>
    <dgm:pt modelId="{1D4FA669-7F6E-46D9-AD20-05D071E39FF0}" type="sibTrans" cxnId="{8FF582B8-031A-40BD-9627-0E2B7939373D}">
      <dgm:prSet/>
      <dgm:spPr/>
      <dgm:t>
        <a:bodyPr/>
        <a:lstStyle/>
        <a:p>
          <a:endParaRPr lang="hr-HR"/>
        </a:p>
      </dgm:t>
    </dgm:pt>
    <dgm:pt modelId="{6847FEDC-7E98-47E4-B996-69CA489F3E72}" type="pres">
      <dgm:prSet presAssocID="{CB2575E1-B73E-4E21-866B-82D9777B74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E605AB-2C4B-4CBB-8E18-5633B6EDFD64}" type="pres">
      <dgm:prSet presAssocID="{B998E248-54BD-48D6-89A0-BDFFE5FCF33A}" presName="hierRoot1" presStyleCnt="0"/>
      <dgm:spPr/>
    </dgm:pt>
    <dgm:pt modelId="{78F00AC3-8E2A-47C0-A93A-EBF77EAD7971}" type="pres">
      <dgm:prSet presAssocID="{B998E248-54BD-48D6-89A0-BDFFE5FCF33A}" presName="composite" presStyleCnt="0"/>
      <dgm:spPr/>
    </dgm:pt>
    <dgm:pt modelId="{CEEFE04D-F075-438E-A136-498289A21F8E}" type="pres">
      <dgm:prSet presAssocID="{B998E248-54BD-48D6-89A0-BDFFE5FCF33A}" presName="background" presStyleLbl="node0" presStyleIdx="0" presStyleCnt="3"/>
      <dgm:spPr/>
    </dgm:pt>
    <dgm:pt modelId="{700C1AD3-5E6D-4E52-A123-A6B03AABD3EA}" type="pres">
      <dgm:prSet presAssocID="{B998E248-54BD-48D6-89A0-BDFFE5FCF33A}" presName="text" presStyleLbl="fgAcc0" presStyleIdx="0" presStyleCnt="3">
        <dgm:presLayoutVars>
          <dgm:chPref val="3"/>
        </dgm:presLayoutVars>
      </dgm:prSet>
      <dgm:spPr/>
    </dgm:pt>
    <dgm:pt modelId="{BA4F66DE-8857-4E27-B291-AC18EDAB7CD5}" type="pres">
      <dgm:prSet presAssocID="{B998E248-54BD-48D6-89A0-BDFFE5FCF33A}" presName="hierChild2" presStyleCnt="0"/>
      <dgm:spPr/>
    </dgm:pt>
    <dgm:pt modelId="{B362E4FA-8AAF-4ED3-B7DD-0F7690AD6B2E}" type="pres">
      <dgm:prSet presAssocID="{B74E744E-4624-47BC-904F-CFFCC2F65ADD}" presName="hierRoot1" presStyleCnt="0"/>
      <dgm:spPr/>
    </dgm:pt>
    <dgm:pt modelId="{2BDE8C89-E8E2-424F-98CB-A8DFD141B415}" type="pres">
      <dgm:prSet presAssocID="{B74E744E-4624-47BC-904F-CFFCC2F65ADD}" presName="composite" presStyleCnt="0"/>
      <dgm:spPr/>
    </dgm:pt>
    <dgm:pt modelId="{7D30FDB0-DAF4-47E3-BEC9-5006FC422A61}" type="pres">
      <dgm:prSet presAssocID="{B74E744E-4624-47BC-904F-CFFCC2F65ADD}" presName="background" presStyleLbl="node0" presStyleIdx="1" presStyleCnt="3"/>
      <dgm:spPr/>
    </dgm:pt>
    <dgm:pt modelId="{717CD9B0-2930-4D6B-A4D9-1060B38CA9D9}" type="pres">
      <dgm:prSet presAssocID="{B74E744E-4624-47BC-904F-CFFCC2F65ADD}" presName="text" presStyleLbl="fgAcc0" presStyleIdx="1" presStyleCnt="3">
        <dgm:presLayoutVars>
          <dgm:chPref val="3"/>
        </dgm:presLayoutVars>
      </dgm:prSet>
      <dgm:spPr/>
    </dgm:pt>
    <dgm:pt modelId="{F8839481-5FDD-4C01-A7D3-4C4657CE3C8A}" type="pres">
      <dgm:prSet presAssocID="{B74E744E-4624-47BC-904F-CFFCC2F65ADD}" presName="hierChild2" presStyleCnt="0"/>
      <dgm:spPr/>
    </dgm:pt>
    <dgm:pt modelId="{976797C0-B48A-42E6-B97E-C9E82034FCF0}" type="pres">
      <dgm:prSet presAssocID="{080EC67F-DAD6-44E7-8354-AB3C06DA03F2}" presName="hierRoot1" presStyleCnt="0"/>
      <dgm:spPr/>
    </dgm:pt>
    <dgm:pt modelId="{02AA1738-08DE-471D-A1A6-9D82472A9BCC}" type="pres">
      <dgm:prSet presAssocID="{080EC67F-DAD6-44E7-8354-AB3C06DA03F2}" presName="composite" presStyleCnt="0"/>
      <dgm:spPr/>
    </dgm:pt>
    <dgm:pt modelId="{E3745D79-A07A-492B-BD45-94A82EC02AB3}" type="pres">
      <dgm:prSet presAssocID="{080EC67F-DAD6-44E7-8354-AB3C06DA03F2}" presName="background" presStyleLbl="node0" presStyleIdx="2" presStyleCnt="3"/>
      <dgm:spPr/>
    </dgm:pt>
    <dgm:pt modelId="{71EEF391-9535-49DE-8FAC-8D8E5352CAF0}" type="pres">
      <dgm:prSet presAssocID="{080EC67F-DAD6-44E7-8354-AB3C06DA03F2}" presName="text" presStyleLbl="fgAcc0" presStyleIdx="2" presStyleCnt="3">
        <dgm:presLayoutVars>
          <dgm:chPref val="3"/>
        </dgm:presLayoutVars>
      </dgm:prSet>
      <dgm:spPr/>
    </dgm:pt>
    <dgm:pt modelId="{1A07E9E6-4B27-4D70-BF96-0EBC0FFC201E}" type="pres">
      <dgm:prSet presAssocID="{080EC67F-DAD6-44E7-8354-AB3C06DA03F2}" presName="hierChild2" presStyleCnt="0"/>
      <dgm:spPr/>
    </dgm:pt>
  </dgm:ptLst>
  <dgm:cxnLst>
    <dgm:cxn modelId="{45469A07-642A-42AD-AA9C-02F8E421C9EF}" srcId="{CB2575E1-B73E-4E21-866B-82D9777B7430}" destId="{B74E744E-4624-47BC-904F-CFFCC2F65ADD}" srcOrd="1" destOrd="0" parTransId="{DBECB3EC-BE0A-4B33-8F3A-D6205A7BF785}" sibTransId="{D1EEC2C8-3A65-4FB6-9169-3BE932648A53}"/>
    <dgm:cxn modelId="{78E20249-D233-497A-820B-39C71E40049F}" type="presOf" srcId="{B998E248-54BD-48D6-89A0-BDFFE5FCF33A}" destId="{700C1AD3-5E6D-4E52-A123-A6B03AABD3EA}" srcOrd="0" destOrd="0" presId="urn:microsoft.com/office/officeart/2005/8/layout/hierarchy1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8B344A71-DCCF-4439-A258-3AFDAFA8DF8A}" type="presOf" srcId="{CB2575E1-B73E-4E21-866B-82D9777B7430}" destId="{6847FEDC-7E98-47E4-B996-69CA489F3E72}" srcOrd="0" destOrd="0" presId="urn:microsoft.com/office/officeart/2005/8/layout/hierarchy1"/>
    <dgm:cxn modelId="{8FF582B8-031A-40BD-9627-0E2B7939373D}" srcId="{CB2575E1-B73E-4E21-866B-82D9777B7430}" destId="{080EC67F-DAD6-44E7-8354-AB3C06DA03F2}" srcOrd="2" destOrd="0" parTransId="{5736CC01-F6CF-4667-84CE-6CBB34997CFD}" sibTransId="{1D4FA669-7F6E-46D9-AD20-05D071E39FF0}"/>
    <dgm:cxn modelId="{CDDEA1ED-8D78-481C-B68E-0B3CD9AF0EC8}" type="presOf" srcId="{080EC67F-DAD6-44E7-8354-AB3C06DA03F2}" destId="{71EEF391-9535-49DE-8FAC-8D8E5352CAF0}" srcOrd="0" destOrd="0" presId="urn:microsoft.com/office/officeart/2005/8/layout/hierarchy1"/>
    <dgm:cxn modelId="{AF4D53FE-CAEF-41BB-BF54-27925E52A045}" type="presOf" srcId="{B74E744E-4624-47BC-904F-CFFCC2F65ADD}" destId="{717CD9B0-2930-4D6B-A4D9-1060B38CA9D9}" srcOrd="0" destOrd="0" presId="urn:microsoft.com/office/officeart/2005/8/layout/hierarchy1"/>
    <dgm:cxn modelId="{93EAD858-D991-408B-BE26-09CC3A120B71}" type="presParOf" srcId="{6847FEDC-7E98-47E4-B996-69CA489F3E72}" destId="{A8E605AB-2C4B-4CBB-8E18-5633B6EDFD64}" srcOrd="0" destOrd="0" presId="urn:microsoft.com/office/officeart/2005/8/layout/hierarchy1"/>
    <dgm:cxn modelId="{EA0E8B3B-A0D9-40AB-A28E-B8403FEC5109}" type="presParOf" srcId="{A8E605AB-2C4B-4CBB-8E18-5633B6EDFD64}" destId="{78F00AC3-8E2A-47C0-A93A-EBF77EAD7971}" srcOrd="0" destOrd="0" presId="urn:microsoft.com/office/officeart/2005/8/layout/hierarchy1"/>
    <dgm:cxn modelId="{ACBB9E1B-0D75-4CA1-BD2F-C3DDEB5C86D3}" type="presParOf" srcId="{78F00AC3-8E2A-47C0-A93A-EBF77EAD7971}" destId="{CEEFE04D-F075-438E-A136-498289A21F8E}" srcOrd="0" destOrd="0" presId="urn:microsoft.com/office/officeart/2005/8/layout/hierarchy1"/>
    <dgm:cxn modelId="{06EEF63E-9B54-4B0C-89FF-AC0215D5923B}" type="presParOf" srcId="{78F00AC3-8E2A-47C0-A93A-EBF77EAD7971}" destId="{700C1AD3-5E6D-4E52-A123-A6B03AABD3EA}" srcOrd="1" destOrd="0" presId="urn:microsoft.com/office/officeart/2005/8/layout/hierarchy1"/>
    <dgm:cxn modelId="{59236DA1-CFEF-46C6-9901-57D95418B1B0}" type="presParOf" srcId="{A8E605AB-2C4B-4CBB-8E18-5633B6EDFD64}" destId="{BA4F66DE-8857-4E27-B291-AC18EDAB7CD5}" srcOrd="1" destOrd="0" presId="urn:microsoft.com/office/officeart/2005/8/layout/hierarchy1"/>
    <dgm:cxn modelId="{C7A6E413-762B-48BC-913D-2309EA09A4E3}" type="presParOf" srcId="{6847FEDC-7E98-47E4-B996-69CA489F3E72}" destId="{B362E4FA-8AAF-4ED3-B7DD-0F7690AD6B2E}" srcOrd="1" destOrd="0" presId="urn:microsoft.com/office/officeart/2005/8/layout/hierarchy1"/>
    <dgm:cxn modelId="{0B9EE7BA-B34E-4376-AE3B-E5828FB0BE59}" type="presParOf" srcId="{B362E4FA-8AAF-4ED3-B7DD-0F7690AD6B2E}" destId="{2BDE8C89-E8E2-424F-98CB-A8DFD141B415}" srcOrd="0" destOrd="0" presId="urn:microsoft.com/office/officeart/2005/8/layout/hierarchy1"/>
    <dgm:cxn modelId="{C361F7DF-FA5A-4D43-9D4F-BFD6CADF4DD1}" type="presParOf" srcId="{2BDE8C89-E8E2-424F-98CB-A8DFD141B415}" destId="{7D30FDB0-DAF4-47E3-BEC9-5006FC422A61}" srcOrd="0" destOrd="0" presId="urn:microsoft.com/office/officeart/2005/8/layout/hierarchy1"/>
    <dgm:cxn modelId="{EC50B01B-C023-4D31-B473-8EC346F767EC}" type="presParOf" srcId="{2BDE8C89-E8E2-424F-98CB-A8DFD141B415}" destId="{717CD9B0-2930-4D6B-A4D9-1060B38CA9D9}" srcOrd="1" destOrd="0" presId="urn:microsoft.com/office/officeart/2005/8/layout/hierarchy1"/>
    <dgm:cxn modelId="{E2E68F57-40FC-4009-A5B4-B2D7E6D85702}" type="presParOf" srcId="{B362E4FA-8AAF-4ED3-B7DD-0F7690AD6B2E}" destId="{F8839481-5FDD-4C01-A7D3-4C4657CE3C8A}" srcOrd="1" destOrd="0" presId="urn:microsoft.com/office/officeart/2005/8/layout/hierarchy1"/>
    <dgm:cxn modelId="{C8EE2876-5AFA-4D6B-88F2-1D895DE7F48C}" type="presParOf" srcId="{6847FEDC-7E98-47E4-B996-69CA489F3E72}" destId="{976797C0-B48A-42E6-B97E-C9E82034FCF0}" srcOrd="2" destOrd="0" presId="urn:microsoft.com/office/officeart/2005/8/layout/hierarchy1"/>
    <dgm:cxn modelId="{0604D44C-1326-4C9F-A96F-32C0CA4D5E75}" type="presParOf" srcId="{976797C0-B48A-42E6-B97E-C9E82034FCF0}" destId="{02AA1738-08DE-471D-A1A6-9D82472A9BCC}" srcOrd="0" destOrd="0" presId="urn:microsoft.com/office/officeart/2005/8/layout/hierarchy1"/>
    <dgm:cxn modelId="{0F43DF9D-ECDA-43E6-90D0-05DD0DBE5113}" type="presParOf" srcId="{02AA1738-08DE-471D-A1A6-9D82472A9BCC}" destId="{E3745D79-A07A-492B-BD45-94A82EC02AB3}" srcOrd="0" destOrd="0" presId="urn:microsoft.com/office/officeart/2005/8/layout/hierarchy1"/>
    <dgm:cxn modelId="{3FB415C0-0CEE-4ABB-A2C4-2BC4DB50F087}" type="presParOf" srcId="{02AA1738-08DE-471D-A1A6-9D82472A9BCC}" destId="{71EEF391-9535-49DE-8FAC-8D8E5352CAF0}" srcOrd="1" destOrd="0" presId="urn:microsoft.com/office/officeart/2005/8/layout/hierarchy1"/>
    <dgm:cxn modelId="{94CE64EA-C652-468A-B3CA-FADA9ECE1AEF}" type="presParOf" srcId="{976797C0-B48A-42E6-B97E-C9E82034FCF0}" destId="{1A07E9E6-4B27-4D70-BF96-0EBC0FFC20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60D67-3C00-471D-9FAE-5BEE48469D54}">
      <dgm:prSet custT="1"/>
      <dgm:spPr/>
      <dgm:t>
        <a:bodyPr/>
        <a:lstStyle/>
        <a:p>
          <a:r>
            <a:rPr lang="hr-HR" sz="2400" dirty="0"/>
            <a:t>Tridesetogodišnji vjersko-politički rat trajao od 1618. do 1648. godine</a:t>
          </a:r>
          <a:endParaRPr lang="en-US" sz="2400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91FDD348-9583-4E93-9731-66A361900FC9}">
      <dgm:prSet custT="1"/>
      <dgm:spPr/>
      <dgm:t>
        <a:bodyPr/>
        <a:lstStyle/>
        <a:p>
          <a:r>
            <a:rPr lang="hr-HR" sz="2400" dirty="0"/>
            <a:t>Sukob katolika predvođenih Habsburgovcima i protestanata predvođenih Švedskom, Danskom i Engleskom</a:t>
          </a:r>
          <a:endParaRPr lang="en-US" sz="2400" dirty="0"/>
        </a:p>
      </dgm:t>
    </dgm:pt>
    <dgm:pt modelId="{035C1C53-AE4B-4E74-A04E-733A6DB03235}" type="parTrans" cxnId="{4AF261C0-FAB9-4F49-BA4A-D676371D6BBB}">
      <dgm:prSet/>
      <dgm:spPr/>
      <dgm:t>
        <a:bodyPr/>
        <a:lstStyle/>
        <a:p>
          <a:endParaRPr lang="hr-HR"/>
        </a:p>
      </dgm:t>
    </dgm:pt>
    <dgm:pt modelId="{A94CBEF0-1E75-40F7-8A80-0D3D04752C63}" type="sibTrans" cxnId="{4AF261C0-FAB9-4F49-BA4A-D676371D6BBB}">
      <dgm:prSet/>
      <dgm:spPr/>
      <dgm:t>
        <a:bodyPr/>
        <a:lstStyle/>
        <a:p>
          <a:endParaRPr lang="hr-HR"/>
        </a:p>
      </dgm:t>
    </dgm:pt>
    <dgm:pt modelId="{7C6423D4-1DF3-4C29-99DA-62550BD38933}">
      <dgm:prSet custT="1"/>
      <dgm:spPr/>
      <dgm:t>
        <a:bodyPr/>
        <a:lstStyle/>
        <a:p>
          <a:r>
            <a:rPr lang="hr-HR" sz="2400" dirty="0"/>
            <a:t>Protestante zbog rivalstva s Habsburgovcima podržala Francuska</a:t>
          </a:r>
          <a:endParaRPr lang="en-US" sz="2400" dirty="0"/>
        </a:p>
      </dgm:t>
    </dgm:pt>
    <dgm:pt modelId="{1206892E-B187-471C-A724-8040EAB46086}" type="parTrans" cxnId="{68012254-C4BA-4A96-9188-30C8BA2A7D89}">
      <dgm:prSet/>
      <dgm:spPr/>
      <dgm:t>
        <a:bodyPr/>
        <a:lstStyle/>
        <a:p>
          <a:endParaRPr lang="hr-HR"/>
        </a:p>
      </dgm:t>
    </dgm:pt>
    <dgm:pt modelId="{0F7B10CE-7CC8-4EA9-A94E-48C166CD7F2B}" type="sibTrans" cxnId="{68012254-C4BA-4A96-9188-30C8BA2A7D89}">
      <dgm:prSet/>
      <dgm:spPr/>
      <dgm:t>
        <a:bodyPr/>
        <a:lstStyle/>
        <a:p>
          <a:endParaRPr lang="hr-HR"/>
        </a:p>
      </dgm:t>
    </dgm:pt>
    <dgm:pt modelId="{D38FAC09-66DC-4330-B9A4-4F3D184C5540}" type="pres">
      <dgm:prSet presAssocID="{F042BD6B-747E-43AE-9F4F-59023577B1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E84D84-8F6E-4810-990D-E157484EAFF4}" type="pres">
      <dgm:prSet presAssocID="{79260D67-3C00-471D-9FAE-5BEE48469D54}" presName="hierRoot1" presStyleCnt="0"/>
      <dgm:spPr/>
    </dgm:pt>
    <dgm:pt modelId="{B7B5FC5B-3C80-407A-A600-E17067A958D0}" type="pres">
      <dgm:prSet presAssocID="{79260D67-3C00-471D-9FAE-5BEE48469D54}" presName="composite" presStyleCnt="0"/>
      <dgm:spPr/>
    </dgm:pt>
    <dgm:pt modelId="{E381942A-AE79-46B5-B7D7-9C5BFD58D007}" type="pres">
      <dgm:prSet presAssocID="{79260D67-3C00-471D-9FAE-5BEE48469D54}" presName="background" presStyleLbl="node0" presStyleIdx="0" presStyleCnt="3"/>
      <dgm:spPr/>
    </dgm:pt>
    <dgm:pt modelId="{43565D89-3C95-46C9-98F6-7C94F888ABFC}" type="pres">
      <dgm:prSet presAssocID="{79260D67-3C00-471D-9FAE-5BEE48469D54}" presName="text" presStyleLbl="fgAcc0" presStyleIdx="0" presStyleCnt="3" custScaleY="135222">
        <dgm:presLayoutVars>
          <dgm:chPref val="3"/>
        </dgm:presLayoutVars>
      </dgm:prSet>
      <dgm:spPr/>
    </dgm:pt>
    <dgm:pt modelId="{2C4395BF-0B4E-4FBC-B578-49D2BEEBB909}" type="pres">
      <dgm:prSet presAssocID="{79260D67-3C00-471D-9FAE-5BEE48469D54}" presName="hierChild2" presStyleCnt="0"/>
      <dgm:spPr/>
    </dgm:pt>
    <dgm:pt modelId="{C5B56815-1216-4DC5-B1A3-F8317D2B672D}" type="pres">
      <dgm:prSet presAssocID="{91FDD348-9583-4E93-9731-66A361900FC9}" presName="hierRoot1" presStyleCnt="0"/>
      <dgm:spPr/>
    </dgm:pt>
    <dgm:pt modelId="{A6FF9210-C2AF-42F3-93D0-73789215BB8E}" type="pres">
      <dgm:prSet presAssocID="{91FDD348-9583-4E93-9731-66A361900FC9}" presName="composite" presStyleCnt="0"/>
      <dgm:spPr/>
    </dgm:pt>
    <dgm:pt modelId="{05399F25-B1AA-4374-95A2-2B324AEAD637}" type="pres">
      <dgm:prSet presAssocID="{91FDD348-9583-4E93-9731-66A361900FC9}" presName="background" presStyleLbl="node0" presStyleIdx="1" presStyleCnt="3"/>
      <dgm:spPr/>
    </dgm:pt>
    <dgm:pt modelId="{0E0E500A-5893-4CD9-8C0D-618BB3945B73}" type="pres">
      <dgm:prSet presAssocID="{91FDD348-9583-4E93-9731-66A361900FC9}" presName="text" presStyleLbl="fgAcc0" presStyleIdx="1" presStyleCnt="3" custScaleY="135222">
        <dgm:presLayoutVars>
          <dgm:chPref val="3"/>
        </dgm:presLayoutVars>
      </dgm:prSet>
      <dgm:spPr/>
    </dgm:pt>
    <dgm:pt modelId="{D131CF21-57F7-4DC5-8C9D-3C86EEDB814B}" type="pres">
      <dgm:prSet presAssocID="{91FDD348-9583-4E93-9731-66A361900FC9}" presName="hierChild2" presStyleCnt="0"/>
      <dgm:spPr/>
    </dgm:pt>
    <dgm:pt modelId="{1009E0E2-434F-4FE6-A568-7D4AF2124EC1}" type="pres">
      <dgm:prSet presAssocID="{7C6423D4-1DF3-4C29-99DA-62550BD38933}" presName="hierRoot1" presStyleCnt="0"/>
      <dgm:spPr/>
    </dgm:pt>
    <dgm:pt modelId="{5E92E6FE-300D-497A-9B0B-62BD1E1FCF1F}" type="pres">
      <dgm:prSet presAssocID="{7C6423D4-1DF3-4C29-99DA-62550BD38933}" presName="composite" presStyleCnt="0"/>
      <dgm:spPr/>
    </dgm:pt>
    <dgm:pt modelId="{F3190EDB-850B-42CA-AB28-5FB737BC65F7}" type="pres">
      <dgm:prSet presAssocID="{7C6423D4-1DF3-4C29-99DA-62550BD38933}" presName="background" presStyleLbl="node0" presStyleIdx="2" presStyleCnt="3"/>
      <dgm:spPr/>
    </dgm:pt>
    <dgm:pt modelId="{C7A1F22E-2D6F-43F7-9C68-0E7A93A3FCF4}" type="pres">
      <dgm:prSet presAssocID="{7C6423D4-1DF3-4C29-99DA-62550BD38933}" presName="text" presStyleLbl="fgAcc0" presStyleIdx="2" presStyleCnt="3" custScaleY="135222">
        <dgm:presLayoutVars>
          <dgm:chPref val="3"/>
        </dgm:presLayoutVars>
      </dgm:prSet>
      <dgm:spPr/>
    </dgm:pt>
    <dgm:pt modelId="{4F959B36-1E97-4225-92D0-650695E55640}" type="pres">
      <dgm:prSet presAssocID="{7C6423D4-1DF3-4C29-99DA-62550BD38933}" presName="hierChild2" presStyleCnt="0"/>
      <dgm:spPr/>
    </dgm:pt>
  </dgm:ptLst>
  <dgm:cxnLst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6DCE112B-C87C-43C0-884D-EE4C3FBF6DB6}" type="presOf" srcId="{91FDD348-9583-4E93-9731-66A361900FC9}" destId="{0E0E500A-5893-4CD9-8C0D-618BB3945B73}" srcOrd="0" destOrd="0" presId="urn:microsoft.com/office/officeart/2005/8/layout/hierarchy1"/>
    <dgm:cxn modelId="{68012254-C4BA-4A96-9188-30C8BA2A7D89}" srcId="{F042BD6B-747E-43AE-9F4F-59023577B107}" destId="{7C6423D4-1DF3-4C29-99DA-62550BD38933}" srcOrd="2" destOrd="0" parTransId="{1206892E-B187-471C-A724-8040EAB46086}" sibTransId="{0F7B10CE-7CC8-4EA9-A94E-48C166CD7F2B}"/>
    <dgm:cxn modelId="{BEA89788-6AE2-4800-980D-F25017040B78}" type="presOf" srcId="{79260D67-3C00-471D-9FAE-5BEE48469D54}" destId="{43565D89-3C95-46C9-98F6-7C94F888ABFC}" srcOrd="0" destOrd="0" presId="urn:microsoft.com/office/officeart/2005/8/layout/hierarchy1"/>
    <dgm:cxn modelId="{4AF261C0-FAB9-4F49-BA4A-D676371D6BBB}" srcId="{F042BD6B-747E-43AE-9F4F-59023577B107}" destId="{91FDD348-9583-4E93-9731-66A361900FC9}" srcOrd="1" destOrd="0" parTransId="{035C1C53-AE4B-4E74-A04E-733A6DB03235}" sibTransId="{A94CBEF0-1E75-40F7-8A80-0D3D04752C63}"/>
    <dgm:cxn modelId="{AD96B7C7-11F8-42FA-A2D6-681B11D7051E}" type="presOf" srcId="{7C6423D4-1DF3-4C29-99DA-62550BD38933}" destId="{C7A1F22E-2D6F-43F7-9C68-0E7A93A3FCF4}" srcOrd="0" destOrd="0" presId="urn:microsoft.com/office/officeart/2005/8/layout/hierarchy1"/>
    <dgm:cxn modelId="{0B12A9EE-2EB9-4A59-A4CA-8F6F9842C0C2}" type="presOf" srcId="{F042BD6B-747E-43AE-9F4F-59023577B107}" destId="{D38FAC09-66DC-4330-B9A4-4F3D184C5540}" srcOrd="0" destOrd="0" presId="urn:microsoft.com/office/officeart/2005/8/layout/hierarchy1"/>
    <dgm:cxn modelId="{4B4408B9-07AD-4B2C-A7B4-1B2E41612E30}" type="presParOf" srcId="{D38FAC09-66DC-4330-B9A4-4F3D184C5540}" destId="{99E84D84-8F6E-4810-990D-E157484EAFF4}" srcOrd="0" destOrd="0" presId="urn:microsoft.com/office/officeart/2005/8/layout/hierarchy1"/>
    <dgm:cxn modelId="{CB107B24-E29D-490E-A04A-600E8369BF36}" type="presParOf" srcId="{99E84D84-8F6E-4810-990D-E157484EAFF4}" destId="{B7B5FC5B-3C80-407A-A600-E17067A958D0}" srcOrd="0" destOrd="0" presId="urn:microsoft.com/office/officeart/2005/8/layout/hierarchy1"/>
    <dgm:cxn modelId="{1B1257E3-F2FE-411D-A115-4EB99C376035}" type="presParOf" srcId="{B7B5FC5B-3C80-407A-A600-E17067A958D0}" destId="{E381942A-AE79-46B5-B7D7-9C5BFD58D007}" srcOrd="0" destOrd="0" presId="urn:microsoft.com/office/officeart/2005/8/layout/hierarchy1"/>
    <dgm:cxn modelId="{5F268878-00E7-471E-950D-82DECDA337F6}" type="presParOf" srcId="{B7B5FC5B-3C80-407A-A600-E17067A958D0}" destId="{43565D89-3C95-46C9-98F6-7C94F888ABFC}" srcOrd="1" destOrd="0" presId="urn:microsoft.com/office/officeart/2005/8/layout/hierarchy1"/>
    <dgm:cxn modelId="{39342076-5A16-41D0-8EF0-BE23AC13FB95}" type="presParOf" srcId="{99E84D84-8F6E-4810-990D-E157484EAFF4}" destId="{2C4395BF-0B4E-4FBC-B578-49D2BEEBB909}" srcOrd="1" destOrd="0" presId="urn:microsoft.com/office/officeart/2005/8/layout/hierarchy1"/>
    <dgm:cxn modelId="{2DFEE275-8A23-4468-84A8-BDF961BF8653}" type="presParOf" srcId="{D38FAC09-66DC-4330-B9A4-4F3D184C5540}" destId="{C5B56815-1216-4DC5-B1A3-F8317D2B672D}" srcOrd="1" destOrd="0" presId="urn:microsoft.com/office/officeart/2005/8/layout/hierarchy1"/>
    <dgm:cxn modelId="{6ED1A57C-8A45-4E09-87A6-5C0FC313638F}" type="presParOf" srcId="{C5B56815-1216-4DC5-B1A3-F8317D2B672D}" destId="{A6FF9210-C2AF-42F3-93D0-73789215BB8E}" srcOrd="0" destOrd="0" presId="urn:microsoft.com/office/officeart/2005/8/layout/hierarchy1"/>
    <dgm:cxn modelId="{B9B49242-222B-491F-A8D6-0CE382341A6A}" type="presParOf" srcId="{A6FF9210-C2AF-42F3-93D0-73789215BB8E}" destId="{05399F25-B1AA-4374-95A2-2B324AEAD637}" srcOrd="0" destOrd="0" presId="urn:microsoft.com/office/officeart/2005/8/layout/hierarchy1"/>
    <dgm:cxn modelId="{3925505C-7D10-4B60-8EF4-31DFEEAE6DEB}" type="presParOf" srcId="{A6FF9210-C2AF-42F3-93D0-73789215BB8E}" destId="{0E0E500A-5893-4CD9-8C0D-618BB3945B73}" srcOrd="1" destOrd="0" presId="urn:microsoft.com/office/officeart/2005/8/layout/hierarchy1"/>
    <dgm:cxn modelId="{61A7767D-A269-40F3-8C9E-4FA84A69DA81}" type="presParOf" srcId="{C5B56815-1216-4DC5-B1A3-F8317D2B672D}" destId="{D131CF21-57F7-4DC5-8C9D-3C86EEDB814B}" srcOrd="1" destOrd="0" presId="urn:microsoft.com/office/officeart/2005/8/layout/hierarchy1"/>
    <dgm:cxn modelId="{E528EA16-1717-4573-9D7E-A91C1FD580E7}" type="presParOf" srcId="{D38FAC09-66DC-4330-B9A4-4F3D184C5540}" destId="{1009E0E2-434F-4FE6-A568-7D4AF2124EC1}" srcOrd="2" destOrd="0" presId="urn:microsoft.com/office/officeart/2005/8/layout/hierarchy1"/>
    <dgm:cxn modelId="{7CE7620F-D4D2-4EC3-90A1-046DAC006396}" type="presParOf" srcId="{1009E0E2-434F-4FE6-A568-7D4AF2124EC1}" destId="{5E92E6FE-300D-497A-9B0B-62BD1E1FCF1F}" srcOrd="0" destOrd="0" presId="urn:microsoft.com/office/officeart/2005/8/layout/hierarchy1"/>
    <dgm:cxn modelId="{4D63F84B-763B-43A0-808C-63A8818AE481}" type="presParOf" srcId="{5E92E6FE-300D-497A-9B0B-62BD1E1FCF1F}" destId="{F3190EDB-850B-42CA-AB28-5FB737BC65F7}" srcOrd="0" destOrd="0" presId="urn:microsoft.com/office/officeart/2005/8/layout/hierarchy1"/>
    <dgm:cxn modelId="{C6C64EFF-B741-4A1A-AF83-C869CE262C11}" type="presParOf" srcId="{5E92E6FE-300D-497A-9B0B-62BD1E1FCF1F}" destId="{C7A1F22E-2D6F-43F7-9C68-0E7A93A3FCF4}" srcOrd="1" destOrd="0" presId="urn:microsoft.com/office/officeart/2005/8/layout/hierarchy1"/>
    <dgm:cxn modelId="{6047A752-911A-4DF1-AC7D-348036EDE5B4}" type="presParOf" srcId="{1009E0E2-434F-4FE6-A568-7D4AF2124EC1}" destId="{4F959B36-1E97-4225-92D0-650695E556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DB46C7-6366-4296-8776-922FE51F22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42CDA-81CE-4B8E-A08D-582F78CFC706}">
      <dgm:prSet/>
      <dgm:spPr/>
      <dgm:t>
        <a:bodyPr/>
        <a:lstStyle/>
        <a:p>
          <a:r>
            <a:rPr lang="hr-HR"/>
            <a:t>Rat se uglavnom vodio na njemačkom području</a:t>
          </a:r>
          <a:endParaRPr lang="en-US"/>
        </a:p>
      </dgm:t>
    </dgm:pt>
    <dgm:pt modelId="{FB09C3B3-6947-4CB6-BD3E-774C8E739544}" type="parTrans" cxnId="{38469F5D-D152-4C09-9D79-167887859CA6}">
      <dgm:prSet/>
      <dgm:spPr/>
      <dgm:t>
        <a:bodyPr/>
        <a:lstStyle/>
        <a:p>
          <a:endParaRPr lang="en-US"/>
        </a:p>
      </dgm:t>
    </dgm:pt>
    <dgm:pt modelId="{A73A987B-D848-4A52-80C9-39574E0919F2}" type="sibTrans" cxnId="{38469F5D-D152-4C09-9D79-167887859CA6}">
      <dgm:prSet/>
      <dgm:spPr/>
      <dgm:t>
        <a:bodyPr/>
        <a:lstStyle/>
        <a:p>
          <a:endParaRPr lang="en-US"/>
        </a:p>
      </dgm:t>
    </dgm:pt>
    <dgm:pt modelId="{B0DCF25B-DBD4-46B2-A98C-93D5EBAAF5E2}">
      <dgm:prSet/>
      <dgm:spPr/>
      <dgm:t>
        <a:bodyPr/>
        <a:lstStyle/>
        <a:p>
          <a:r>
            <a:rPr lang="hr-HR"/>
            <a:t>Nakon trideset godina ratovanja zaključen mir</a:t>
          </a:r>
          <a:endParaRPr lang="en-US"/>
        </a:p>
      </dgm:t>
    </dgm:pt>
    <dgm:pt modelId="{33FB8393-6D6D-4276-9D86-325333F69666}" type="parTrans" cxnId="{7CA02B7B-B4F9-4BEA-9E14-FD6DA7D687A0}">
      <dgm:prSet/>
      <dgm:spPr/>
      <dgm:t>
        <a:bodyPr/>
        <a:lstStyle/>
        <a:p>
          <a:endParaRPr lang="en-US"/>
        </a:p>
      </dgm:t>
    </dgm:pt>
    <dgm:pt modelId="{2AACCCBB-79F7-47BE-87C6-B34C17055B54}" type="sibTrans" cxnId="{7CA02B7B-B4F9-4BEA-9E14-FD6DA7D687A0}">
      <dgm:prSet/>
      <dgm:spPr/>
      <dgm:t>
        <a:bodyPr/>
        <a:lstStyle/>
        <a:p>
          <a:endParaRPr lang="en-US"/>
        </a:p>
      </dgm:t>
    </dgm:pt>
    <dgm:pt modelId="{7E63E90E-FB6A-47C5-B65E-DC03AAEFC528}">
      <dgm:prSet/>
      <dgm:spPr/>
      <dgm:t>
        <a:bodyPr/>
        <a:lstStyle/>
        <a:p>
          <a:r>
            <a:rPr lang="hr-HR" dirty="0"/>
            <a:t>Posljedica ratova: podjela </a:t>
          </a:r>
          <a:r>
            <a:rPr lang="hr-HR"/>
            <a:t>na katoličku </a:t>
          </a:r>
          <a:r>
            <a:rPr lang="hr-HR" dirty="0"/>
            <a:t>i cijeli niz protestantskih crkava</a:t>
          </a:r>
          <a:endParaRPr lang="en-US" dirty="0"/>
        </a:p>
      </dgm:t>
    </dgm:pt>
    <dgm:pt modelId="{F0596B99-F4A9-4B2F-B327-7E96552CED98}" type="parTrans" cxnId="{54DD9C5F-7A88-4108-B664-4DFBF0273528}">
      <dgm:prSet/>
      <dgm:spPr/>
      <dgm:t>
        <a:bodyPr/>
        <a:lstStyle/>
        <a:p>
          <a:endParaRPr lang="en-US"/>
        </a:p>
      </dgm:t>
    </dgm:pt>
    <dgm:pt modelId="{69AB04E6-AF73-4787-8644-6BE1FBB8C0BB}" type="sibTrans" cxnId="{54DD9C5F-7A88-4108-B664-4DFBF0273528}">
      <dgm:prSet/>
      <dgm:spPr/>
      <dgm:t>
        <a:bodyPr/>
        <a:lstStyle/>
        <a:p>
          <a:endParaRPr lang="en-US"/>
        </a:p>
      </dgm:t>
    </dgm:pt>
    <dgm:pt modelId="{D83F4A23-E5B3-4292-B968-17024F00EDFF}" type="pres">
      <dgm:prSet presAssocID="{EADB46C7-6366-4296-8776-922FE51F22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3C4B5D-FD9B-43C6-8137-ED248AC716B9}" type="pres">
      <dgm:prSet presAssocID="{F6842CDA-81CE-4B8E-A08D-582F78CFC706}" presName="hierRoot1" presStyleCnt="0"/>
      <dgm:spPr/>
    </dgm:pt>
    <dgm:pt modelId="{2A3EEBD3-AE62-4255-B032-3E38D28E03E9}" type="pres">
      <dgm:prSet presAssocID="{F6842CDA-81CE-4B8E-A08D-582F78CFC706}" presName="composite" presStyleCnt="0"/>
      <dgm:spPr/>
    </dgm:pt>
    <dgm:pt modelId="{95BECA32-F5AF-495F-9B4B-00349EC3DF55}" type="pres">
      <dgm:prSet presAssocID="{F6842CDA-81CE-4B8E-A08D-582F78CFC706}" presName="background" presStyleLbl="node0" presStyleIdx="0" presStyleCnt="3"/>
      <dgm:spPr/>
    </dgm:pt>
    <dgm:pt modelId="{836DB655-6492-4468-958C-E828FEE74D5F}" type="pres">
      <dgm:prSet presAssocID="{F6842CDA-81CE-4B8E-A08D-582F78CFC706}" presName="text" presStyleLbl="fgAcc0" presStyleIdx="0" presStyleCnt="3">
        <dgm:presLayoutVars>
          <dgm:chPref val="3"/>
        </dgm:presLayoutVars>
      </dgm:prSet>
      <dgm:spPr/>
    </dgm:pt>
    <dgm:pt modelId="{51446AE7-D079-4081-B7A6-F3BA06E14EF2}" type="pres">
      <dgm:prSet presAssocID="{F6842CDA-81CE-4B8E-A08D-582F78CFC706}" presName="hierChild2" presStyleCnt="0"/>
      <dgm:spPr/>
    </dgm:pt>
    <dgm:pt modelId="{C2E026FF-FCA8-4406-A259-AE2E5DE047DA}" type="pres">
      <dgm:prSet presAssocID="{B0DCF25B-DBD4-46B2-A98C-93D5EBAAF5E2}" presName="hierRoot1" presStyleCnt="0"/>
      <dgm:spPr/>
    </dgm:pt>
    <dgm:pt modelId="{4504463F-1A74-4D34-A002-B660FB1CB7E6}" type="pres">
      <dgm:prSet presAssocID="{B0DCF25B-DBD4-46B2-A98C-93D5EBAAF5E2}" presName="composite" presStyleCnt="0"/>
      <dgm:spPr/>
    </dgm:pt>
    <dgm:pt modelId="{E6B7F295-FC52-42D6-A5B4-32108CEBF7D9}" type="pres">
      <dgm:prSet presAssocID="{B0DCF25B-DBD4-46B2-A98C-93D5EBAAF5E2}" presName="background" presStyleLbl="node0" presStyleIdx="1" presStyleCnt="3"/>
      <dgm:spPr/>
    </dgm:pt>
    <dgm:pt modelId="{2483B264-9D7E-4A43-A817-29BA6600699D}" type="pres">
      <dgm:prSet presAssocID="{B0DCF25B-DBD4-46B2-A98C-93D5EBAAF5E2}" presName="text" presStyleLbl="fgAcc0" presStyleIdx="1" presStyleCnt="3">
        <dgm:presLayoutVars>
          <dgm:chPref val="3"/>
        </dgm:presLayoutVars>
      </dgm:prSet>
      <dgm:spPr/>
    </dgm:pt>
    <dgm:pt modelId="{CAAAD341-3766-4C13-B3E0-4D44C7D04F55}" type="pres">
      <dgm:prSet presAssocID="{B0DCF25B-DBD4-46B2-A98C-93D5EBAAF5E2}" presName="hierChild2" presStyleCnt="0"/>
      <dgm:spPr/>
    </dgm:pt>
    <dgm:pt modelId="{81659D3A-ACEB-45D8-876D-2D359D171A8E}" type="pres">
      <dgm:prSet presAssocID="{7E63E90E-FB6A-47C5-B65E-DC03AAEFC528}" presName="hierRoot1" presStyleCnt="0"/>
      <dgm:spPr/>
    </dgm:pt>
    <dgm:pt modelId="{844E844C-0C20-4587-855C-6EBC398696E2}" type="pres">
      <dgm:prSet presAssocID="{7E63E90E-FB6A-47C5-B65E-DC03AAEFC528}" presName="composite" presStyleCnt="0"/>
      <dgm:spPr/>
    </dgm:pt>
    <dgm:pt modelId="{31B826B0-BFBB-4998-B80A-D8C04A9DA180}" type="pres">
      <dgm:prSet presAssocID="{7E63E90E-FB6A-47C5-B65E-DC03AAEFC528}" presName="background" presStyleLbl="node0" presStyleIdx="2" presStyleCnt="3"/>
      <dgm:spPr/>
    </dgm:pt>
    <dgm:pt modelId="{489AB0EF-585A-4FEF-A9DA-609B112A9A97}" type="pres">
      <dgm:prSet presAssocID="{7E63E90E-FB6A-47C5-B65E-DC03AAEFC528}" presName="text" presStyleLbl="fgAcc0" presStyleIdx="2" presStyleCnt="3">
        <dgm:presLayoutVars>
          <dgm:chPref val="3"/>
        </dgm:presLayoutVars>
      </dgm:prSet>
      <dgm:spPr/>
    </dgm:pt>
    <dgm:pt modelId="{77212465-CDA7-4503-8D3E-495BB5815464}" type="pres">
      <dgm:prSet presAssocID="{7E63E90E-FB6A-47C5-B65E-DC03AAEFC528}" presName="hierChild2" presStyleCnt="0"/>
      <dgm:spPr/>
    </dgm:pt>
  </dgm:ptLst>
  <dgm:cxnLst>
    <dgm:cxn modelId="{B2ED5915-1843-4A52-B1D8-FEBFBC8A010E}" type="presOf" srcId="{B0DCF25B-DBD4-46B2-A98C-93D5EBAAF5E2}" destId="{2483B264-9D7E-4A43-A817-29BA6600699D}" srcOrd="0" destOrd="0" presId="urn:microsoft.com/office/officeart/2005/8/layout/hierarchy1"/>
    <dgm:cxn modelId="{B9BA3926-4075-49CC-B0C9-26365EA63A85}" type="presOf" srcId="{EADB46C7-6366-4296-8776-922FE51F22AF}" destId="{D83F4A23-E5B3-4292-B968-17024F00EDFF}" srcOrd="0" destOrd="0" presId="urn:microsoft.com/office/officeart/2005/8/layout/hierarchy1"/>
    <dgm:cxn modelId="{38469F5D-D152-4C09-9D79-167887859CA6}" srcId="{EADB46C7-6366-4296-8776-922FE51F22AF}" destId="{F6842CDA-81CE-4B8E-A08D-582F78CFC706}" srcOrd="0" destOrd="0" parTransId="{FB09C3B3-6947-4CB6-BD3E-774C8E739544}" sibTransId="{A73A987B-D848-4A52-80C9-39574E0919F2}"/>
    <dgm:cxn modelId="{54DD9C5F-7A88-4108-B664-4DFBF0273528}" srcId="{EADB46C7-6366-4296-8776-922FE51F22AF}" destId="{7E63E90E-FB6A-47C5-B65E-DC03AAEFC528}" srcOrd="2" destOrd="0" parTransId="{F0596B99-F4A9-4B2F-B327-7E96552CED98}" sibTransId="{69AB04E6-AF73-4787-8644-6BE1FBB8C0BB}"/>
    <dgm:cxn modelId="{7CA02B7B-B4F9-4BEA-9E14-FD6DA7D687A0}" srcId="{EADB46C7-6366-4296-8776-922FE51F22AF}" destId="{B0DCF25B-DBD4-46B2-A98C-93D5EBAAF5E2}" srcOrd="1" destOrd="0" parTransId="{33FB8393-6D6D-4276-9D86-325333F69666}" sibTransId="{2AACCCBB-79F7-47BE-87C6-B34C17055B54}"/>
    <dgm:cxn modelId="{D8E324AE-BECD-4A08-9013-678A1361AF8A}" type="presOf" srcId="{F6842CDA-81CE-4B8E-A08D-582F78CFC706}" destId="{836DB655-6492-4468-958C-E828FEE74D5F}" srcOrd="0" destOrd="0" presId="urn:microsoft.com/office/officeart/2005/8/layout/hierarchy1"/>
    <dgm:cxn modelId="{1E58BBCD-D380-45EB-A15E-CB866796B668}" type="presOf" srcId="{7E63E90E-FB6A-47C5-B65E-DC03AAEFC528}" destId="{489AB0EF-585A-4FEF-A9DA-609B112A9A97}" srcOrd="0" destOrd="0" presId="urn:microsoft.com/office/officeart/2005/8/layout/hierarchy1"/>
    <dgm:cxn modelId="{AF5CEA5C-9EC7-42EC-B0F3-3E138CAAA87E}" type="presParOf" srcId="{D83F4A23-E5B3-4292-B968-17024F00EDFF}" destId="{543C4B5D-FD9B-43C6-8137-ED248AC716B9}" srcOrd="0" destOrd="0" presId="urn:microsoft.com/office/officeart/2005/8/layout/hierarchy1"/>
    <dgm:cxn modelId="{5E234259-9BE7-43DD-B47C-190853836524}" type="presParOf" srcId="{543C4B5D-FD9B-43C6-8137-ED248AC716B9}" destId="{2A3EEBD3-AE62-4255-B032-3E38D28E03E9}" srcOrd="0" destOrd="0" presId="urn:microsoft.com/office/officeart/2005/8/layout/hierarchy1"/>
    <dgm:cxn modelId="{1A947E3E-95DF-443B-8892-E27CD2B5E27A}" type="presParOf" srcId="{2A3EEBD3-AE62-4255-B032-3E38D28E03E9}" destId="{95BECA32-F5AF-495F-9B4B-00349EC3DF55}" srcOrd="0" destOrd="0" presId="urn:microsoft.com/office/officeart/2005/8/layout/hierarchy1"/>
    <dgm:cxn modelId="{A213F46D-8F43-499E-BFCB-2976E7F7B535}" type="presParOf" srcId="{2A3EEBD3-AE62-4255-B032-3E38D28E03E9}" destId="{836DB655-6492-4468-958C-E828FEE74D5F}" srcOrd="1" destOrd="0" presId="urn:microsoft.com/office/officeart/2005/8/layout/hierarchy1"/>
    <dgm:cxn modelId="{9F5AFA43-7F16-46D3-A478-B10293CC3D31}" type="presParOf" srcId="{543C4B5D-FD9B-43C6-8137-ED248AC716B9}" destId="{51446AE7-D079-4081-B7A6-F3BA06E14EF2}" srcOrd="1" destOrd="0" presId="urn:microsoft.com/office/officeart/2005/8/layout/hierarchy1"/>
    <dgm:cxn modelId="{78020FA5-1FD6-4D67-BD95-6C17FA2991EF}" type="presParOf" srcId="{D83F4A23-E5B3-4292-B968-17024F00EDFF}" destId="{C2E026FF-FCA8-4406-A259-AE2E5DE047DA}" srcOrd="1" destOrd="0" presId="urn:microsoft.com/office/officeart/2005/8/layout/hierarchy1"/>
    <dgm:cxn modelId="{1189F8FC-56C4-4419-A5B3-4E753B7BD201}" type="presParOf" srcId="{C2E026FF-FCA8-4406-A259-AE2E5DE047DA}" destId="{4504463F-1A74-4D34-A002-B660FB1CB7E6}" srcOrd="0" destOrd="0" presId="urn:microsoft.com/office/officeart/2005/8/layout/hierarchy1"/>
    <dgm:cxn modelId="{518ECFAE-C0C1-4FEE-B070-5396559534CA}" type="presParOf" srcId="{4504463F-1A74-4D34-A002-B660FB1CB7E6}" destId="{E6B7F295-FC52-42D6-A5B4-32108CEBF7D9}" srcOrd="0" destOrd="0" presId="urn:microsoft.com/office/officeart/2005/8/layout/hierarchy1"/>
    <dgm:cxn modelId="{8CC5E98C-4137-43DB-B357-1F3ED643F275}" type="presParOf" srcId="{4504463F-1A74-4D34-A002-B660FB1CB7E6}" destId="{2483B264-9D7E-4A43-A817-29BA6600699D}" srcOrd="1" destOrd="0" presId="urn:microsoft.com/office/officeart/2005/8/layout/hierarchy1"/>
    <dgm:cxn modelId="{A48697AB-4839-407C-8E8F-D663A2C7D870}" type="presParOf" srcId="{C2E026FF-FCA8-4406-A259-AE2E5DE047DA}" destId="{CAAAD341-3766-4C13-B3E0-4D44C7D04F55}" srcOrd="1" destOrd="0" presId="urn:microsoft.com/office/officeart/2005/8/layout/hierarchy1"/>
    <dgm:cxn modelId="{CF21947A-EBA0-4DC9-85A9-2E3E524CA08A}" type="presParOf" srcId="{D83F4A23-E5B3-4292-B968-17024F00EDFF}" destId="{81659D3A-ACEB-45D8-876D-2D359D171A8E}" srcOrd="2" destOrd="0" presId="urn:microsoft.com/office/officeart/2005/8/layout/hierarchy1"/>
    <dgm:cxn modelId="{4CCC23FE-F05D-4319-AAA9-EB58D515024A}" type="presParOf" srcId="{81659D3A-ACEB-45D8-876D-2D359D171A8E}" destId="{844E844C-0C20-4587-855C-6EBC398696E2}" srcOrd="0" destOrd="0" presId="urn:microsoft.com/office/officeart/2005/8/layout/hierarchy1"/>
    <dgm:cxn modelId="{63B39198-D368-4FBC-BB8C-025ED9E756D9}" type="presParOf" srcId="{844E844C-0C20-4587-855C-6EBC398696E2}" destId="{31B826B0-BFBB-4998-B80A-D8C04A9DA180}" srcOrd="0" destOrd="0" presId="urn:microsoft.com/office/officeart/2005/8/layout/hierarchy1"/>
    <dgm:cxn modelId="{B137C06B-2B44-4046-A630-06534B9B1A7E}" type="presParOf" srcId="{844E844C-0C20-4587-855C-6EBC398696E2}" destId="{489AB0EF-585A-4FEF-A9DA-609B112A9A97}" srcOrd="1" destOrd="0" presId="urn:microsoft.com/office/officeart/2005/8/layout/hierarchy1"/>
    <dgm:cxn modelId="{B78BEE36-B2F7-40B2-88B6-96F0A71A1722}" type="presParOf" srcId="{81659D3A-ACEB-45D8-876D-2D359D171A8E}" destId="{77212465-CDA7-4503-8D3E-495BB58154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Katolička obnova ili protureformacija – vraćanje ugleda i vjernika u Europi</a:t>
          </a:r>
          <a:endParaRPr lang="en-US" sz="2400" kern="1200" dirty="0"/>
        </a:p>
      </dsp:txBody>
      <dsp:txXfrm>
        <a:off x="58485" y="92644"/>
        <a:ext cx="5844375" cy="1081110"/>
      </dsp:txXfrm>
    </dsp:sp>
    <dsp:sp modelId="{D4E6A7DA-56CD-4304-912B-F316479A1CFB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Vjerski ratovi, misionarsko djelovanje i obrazovanje svećenika</a:t>
          </a:r>
          <a:endParaRPr lang="en-US" sz="2400" kern="1200" dirty="0"/>
        </a:p>
      </dsp:txBody>
      <dsp:txXfrm>
        <a:off x="58485" y="1475044"/>
        <a:ext cx="5844375" cy="1081110"/>
      </dsp:txXfrm>
    </dsp:sp>
    <dsp:sp modelId="{BC657643-23C3-4E1B-A68F-4C167284DC9A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Tridentski koncil 1545. godine – stvoreni temelji katoličke obnove</a:t>
          </a:r>
          <a:endParaRPr lang="en-US" sz="2400" kern="1200" dirty="0"/>
        </a:p>
      </dsp:txBody>
      <dsp:txXfrm>
        <a:off x="58485" y="2857445"/>
        <a:ext cx="5844375" cy="1081110"/>
      </dsp:txXfrm>
    </dsp:sp>
    <dsp:sp modelId="{AEFD4A0C-F524-42FF-BCAB-AF7D4742DE2F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Koncil s prekidima trajao 18 godina</a:t>
          </a:r>
          <a:endParaRPr lang="en-US" sz="2400" kern="1200" dirty="0"/>
        </a:p>
      </dsp:txBody>
      <dsp:txXfrm>
        <a:off x="58485" y="4239845"/>
        <a:ext cx="5844375" cy="108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proces katoličke obnove aktivno su se uključili različiti crkveni redovi</a:t>
          </a:r>
          <a:endParaRPr lang="en-US" sz="2400" kern="1200" dirty="0"/>
        </a:p>
      </dsp:txBody>
      <dsp:txXfrm>
        <a:off x="59399" y="82642"/>
        <a:ext cx="6918589" cy="1098002"/>
      </dsp:txXfrm>
    </dsp:sp>
    <dsp:sp modelId="{C744372A-66B2-4DCA-9DF4-A6931E32CF5D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Družba Isusova, osnivač družbe Ignacije </a:t>
          </a:r>
          <a:r>
            <a:rPr lang="hr-HR" sz="2400" kern="1200" dirty="0" err="1"/>
            <a:t>Loyola</a:t>
          </a:r>
          <a:endParaRPr lang="en-US" sz="2400" kern="1200" dirty="0"/>
        </a:p>
      </dsp:txBody>
      <dsp:txXfrm>
        <a:off x="59399" y="1486642"/>
        <a:ext cx="6918589" cy="1098002"/>
      </dsp:txXfrm>
    </dsp:sp>
    <dsp:sp modelId="{3FB27E91-E6AE-4D5D-93D8-684935A9A674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Isusovci ili jezuiti - vojnički uređen red</a:t>
          </a:r>
          <a:endParaRPr lang="en-US" sz="2400" kern="1200" dirty="0"/>
        </a:p>
      </dsp:txBody>
      <dsp:txXfrm>
        <a:off x="59399" y="2890642"/>
        <a:ext cx="6918589" cy="1098002"/>
      </dsp:txXfrm>
    </dsp:sp>
    <dsp:sp modelId="{8AC56924-CC5B-4277-BAB4-78E163CB6282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Svoj rad temeljili na suprotstavljanju protestantizmu, misionarskom radu i obrazovanju svećenika</a:t>
          </a:r>
          <a:endParaRPr lang="en-US" sz="2400" kern="1200" dirty="0"/>
        </a:p>
      </dsp:txBody>
      <dsp:txXfrm>
        <a:off x="59399" y="4294642"/>
        <a:ext cx="6918589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Isusovci su dali velik doprinos u obrazovanju i znanosti</a:t>
          </a:r>
          <a:endParaRPr lang="en-US" sz="2400" kern="1200" dirty="0"/>
        </a:p>
      </dsp:txBody>
      <dsp:txXfrm>
        <a:off x="59399" y="82642"/>
        <a:ext cx="6918589" cy="1098002"/>
      </dsp:txXfrm>
    </dsp:sp>
    <dsp:sp modelId="{6CA011CF-123F-41D1-9CEC-1B6941D03484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Hrvatsko svećenstvo sudjelovalo u katoličkoj obnovi</a:t>
          </a:r>
          <a:endParaRPr lang="en-US" sz="2400" kern="1200" dirty="0"/>
        </a:p>
      </dsp:txBody>
      <dsp:txXfrm>
        <a:off x="59399" y="1486642"/>
        <a:ext cx="6918589" cy="1098002"/>
      </dsp:txXfrm>
    </dsp:sp>
    <dsp:sp modelId="{92DBEF1E-00AD-479F-8E4F-B0E25C375889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Biskup Juraj Drašković sudjeluje u katoličkoj obnovi i osniva sjemenište u Zagrebu</a:t>
          </a:r>
          <a:endParaRPr lang="en-US" sz="2400" kern="1200" dirty="0"/>
        </a:p>
      </dsp:txBody>
      <dsp:txXfrm>
        <a:off x="59399" y="2890642"/>
        <a:ext cx="6918589" cy="1098002"/>
      </dsp:txXfrm>
    </dsp:sp>
    <dsp:sp modelId="{08E717ED-57A1-4B83-ADDE-72A250AB45A9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Isusovci u Hrvatskoj obnavljaju mnoga učilišta i osnivaju škole</a:t>
          </a:r>
          <a:endParaRPr lang="en-US" sz="2400" kern="1200" dirty="0"/>
        </a:p>
      </dsp:txBody>
      <dsp:txXfrm>
        <a:off x="59399" y="4294642"/>
        <a:ext cx="6918589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6C15-5B4A-4153-99F2-D53D79A005D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742B4-8EB8-4929-88B0-7E5DE081B418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Djelovanje škola potaknulo razvoj pismenosti i književnosti u Hrvatskoj</a:t>
          </a:r>
          <a:endParaRPr lang="en-US" sz="2600" kern="1200" dirty="0"/>
        </a:p>
      </dsp:txBody>
      <dsp:txXfrm>
        <a:off x="678914" y="525899"/>
        <a:ext cx="4067491" cy="2525499"/>
      </dsp:txXfrm>
    </dsp:sp>
    <dsp:sp modelId="{F2F3F1CC-CF6D-496E-B39B-F31005F881D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A2A7-8AB2-4D0C-832E-762CD37CDED9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Poznati hrvatski znanstvenici isusovci  bili su Bartul Kašić, Ruđer Bošković, Ferdinand </a:t>
          </a:r>
          <a:r>
            <a:rPr lang="hr-HR" sz="2600" kern="1200" dirty="0" err="1"/>
            <a:t>Konščak</a:t>
          </a:r>
          <a:r>
            <a:rPr lang="hr-HR" sz="2600" kern="1200" dirty="0"/>
            <a:t>, Juraj </a:t>
          </a:r>
          <a:r>
            <a:rPr lang="hr-HR" sz="2600" kern="1200" dirty="0" err="1"/>
            <a:t>Habdelić</a:t>
          </a:r>
          <a:r>
            <a:rPr lang="hr-HR" sz="2600" kern="1200" dirty="0"/>
            <a:t>, </a:t>
          </a:r>
          <a:r>
            <a:rPr lang="hr-HR" sz="2600" kern="1200" dirty="0" err="1"/>
            <a:t>Rajmund</a:t>
          </a:r>
          <a:r>
            <a:rPr lang="hr-HR" sz="2600" kern="1200" dirty="0"/>
            <a:t> Kunić i mnogi drugi</a:t>
          </a:r>
        </a:p>
      </dsp:txBody>
      <dsp:txXfrm>
        <a:off x="5842357" y="525899"/>
        <a:ext cx="4067491" cy="252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Veliki seljački rat u Svetome Rimskom Carstvu</a:t>
          </a:r>
          <a:endParaRPr lang="en-US" sz="2400" kern="1200" dirty="0"/>
        </a:p>
      </dsp:txBody>
      <dsp:txXfrm>
        <a:off x="56658" y="89534"/>
        <a:ext cx="6475944" cy="1047324"/>
      </dsp:txXfrm>
    </dsp:sp>
    <dsp:sp modelId="{F03C4E20-FA43-4702-B641-CCE3166B82B9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Borba protiv velikog crkvenog utjecaja na političke i društvene prilike</a:t>
          </a:r>
          <a:endParaRPr lang="en-US" sz="2400" kern="1200" dirty="0"/>
        </a:p>
      </dsp:txBody>
      <dsp:txXfrm>
        <a:off x="56658" y="1428734"/>
        <a:ext cx="6475944" cy="1047324"/>
      </dsp:txXfrm>
    </dsp:sp>
    <dsp:sp modelId="{05F9EA51-0B90-40E4-B5AC-1F4489587921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Napadi i pljačke plemićkih dvoraca, ubijanja plemića</a:t>
          </a:r>
          <a:endParaRPr lang="en-US" sz="2400" kern="1200" dirty="0"/>
        </a:p>
      </dsp:txBody>
      <dsp:txXfrm>
        <a:off x="56658" y="2767934"/>
        <a:ext cx="6475944" cy="1047324"/>
      </dsp:txXfrm>
    </dsp:sp>
    <dsp:sp modelId="{CC1EE12E-971E-4DAD-A6AB-A6285425F525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Brojni se plemići protestanti zbog nemilih događaja vratili na katolicizam</a:t>
          </a:r>
          <a:endParaRPr lang="en-US" sz="2400" kern="1200" dirty="0"/>
        </a:p>
      </dsp:txBody>
      <dsp:txXfrm>
        <a:off x="56658" y="4107134"/>
        <a:ext cx="6475944" cy="1047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FE04D-F075-438E-A136-498289A21F8E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C1AD3-5E6D-4E52-A123-A6B03AABD3EA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Katolička se crkva suprotstavljala reformaciji</a:t>
          </a:r>
          <a:endParaRPr lang="en-US" sz="2500" kern="1200" dirty="0"/>
        </a:p>
      </dsp:txBody>
      <dsp:txXfrm>
        <a:off x="369163" y="865197"/>
        <a:ext cx="2740203" cy="1701388"/>
      </dsp:txXfrm>
    </dsp:sp>
    <dsp:sp modelId="{7D30FDB0-DAF4-47E3-BEC9-5006FC422A61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CD9B0-2930-4D6B-A4D9-1060B38CA9D9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Pape su pokušavale pridobiti utjecaj na izgubljenim područjima</a:t>
          </a:r>
          <a:endParaRPr lang="en-US" sz="2500" kern="1200" dirty="0"/>
        </a:p>
      </dsp:txBody>
      <dsp:txXfrm>
        <a:off x="3847692" y="865197"/>
        <a:ext cx="2740203" cy="1701388"/>
      </dsp:txXfrm>
    </dsp:sp>
    <dsp:sp modelId="{E3745D79-A07A-492B-BD45-94A82EC02AB3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EF391-9535-49DE-8FAC-8D8E5352CAF0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Oslonac pape imale u političkim i vojnim silama svjetskih vladara</a:t>
          </a:r>
          <a:endParaRPr lang="en-US" sz="2500" kern="1200" dirty="0"/>
        </a:p>
      </dsp:txBody>
      <dsp:txXfrm>
        <a:off x="7326222" y="865197"/>
        <a:ext cx="2740203" cy="1701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1942A-AE79-46B5-B7D7-9C5BFD58D007}">
      <dsp:nvSpPr>
        <dsp:cNvPr id="0" name=""/>
        <dsp:cNvSpPr/>
      </dsp:nvSpPr>
      <dsp:spPr>
        <a:xfrm>
          <a:off x="0" y="204442"/>
          <a:ext cx="2980729" cy="255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5D89-3C95-46C9-98F6-7C94F888ABFC}">
      <dsp:nvSpPr>
        <dsp:cNvPr id="0" name=""/>
        <dsp:cNvSpPr/>
      </dsp:nvSpPr>
      <dsp:spPr>
        <a:xfrm>
          <a:off x="331192" y="519075"/>
          <a:ext cx="2980729" cy="255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Tridesetogodišnji vjersko-politički rat trajao od 1618. do 1648. godine</a:t>
          </a:r>
          <a:endParaRPr lang="en-US" sz="2400" kern="1200" dirty="0"/>
        </a:p>
      </dsp:txBody>
      <dsp:txXfrm>
        <a:off x="406155" y="594038"/>
        <a:ext cx="2830803" cy="2409506"/>
      </dsp:txXfrm>
    </dsp:sp>
    <dsp:sp modelId="{05399F25-B1AA-4374-95A2-2B324AEAD637}">
      <dsp:nvSpPr>
        <dsp:cNvPr id="0" name=""/>
        <dsp:cNvSpPr/>
      </dsp:nvSpPr>
      <dsp:spPr>
        <a:xfrm>
          <a:off x="3643114" y="204442"/>
          <a:ext cx="2980729" cy="255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E500A-5893-4CD9-8C0D-618BB3945B73}">
      <dsp:nvSpPr>
        <dsp:cNvPr id="0" name=""/>
        <dsp:cNvSpPr/>
      </dsp:nvSpPr>
      <dsp:spPr>
        <a:xfrm>
          <a:off x="3974306" y="519075"/>
          <a:ext cx="2980729" cy="255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Sukob katolika predvođenih Habsburgovcima i protestanata predvođenih Švedskom, Danskom i Engleskom</a:t>
          </a:r>
          <a:endParaRPr lang="en-US" sz="2400" kern="1200" dirty="0"/>
        </a:p>
      </dsp:txBody>
      <dsp:txXfrm>
        <a:off x="4049269" y="594038"/>
        <a:ext cx="2830803" cy="2409506"/>
      </dsp:txXfrm>
    </dsp:sp>
    <dsp:sp modelId="{F3190EDB-850B-42CA-AB28-5FB737BC65F7}">
      <dsp:nvSpPr>
        <dsp:cNvPr id="0" name=""/>
        <dsp:cNvSpPr/>
      </dsp:nvSpPr>
      <dsp:spPr>
        <a:xfrm>
          <a:off x="7286228" y="204442"/>
          <a:ext cx="2980729" cy="2559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F22E-2D6F-43F7-9C68-0E7A93A3FCF4}">
      <dsp:nvSpPr>
        <dsp:cNvPr id="0" name=""/>
        <dsp:cNvSpPr/>
      </dsp:nvSpPr>
      <dsp:spPr>
        <a:xfrm>
          <a:off x="7617420" y="519075"/>
          <a:ext cx="2980729" cy="255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Protestante zbog rivalstva s Habsburgovcima podržala Francuska</a:t>
          </a:r>
          <a:endParaRPr lang="en-US" sz="2400" kern="1200" dirty="0"/>
        </a:p>
      </dsp:txBody>
      <dsp:txXfrm>
        <a:off x="7692383" y="594038"/>
        <a:ext cx="2830803" cy="2409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CA32-F5AF-495F-9B4B-00349EC3DF55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B655-6492-4468-958C-E828FEE74D5F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Rat se uglavnom vodio na njemačkom području</a:t>
          </a:r>
          <a:endParaRPr lang="en-US" sz="2300" kern="1200"/>
        </a:p>
      </dsp:txBody>
      <dsp:txXfrm>
        <a:off x="369163" y="865197"/>
        <a:ext cx="2740203" cy="1701388"/>
      </dsp:txXfrm>
    </dsp:sp>
    <dsp:sp modelId="{E6B7F295-FC52-42D6-A5B4-32108CEBF7D9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3B264-9D7E-4A43-A817-29BA6600699D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Nakon trideset godina ratovanja zaključen mir</a:t>
          </a:r>
          <a:endParaRPr lang="en-US" sz="2300" kern="1200"/>
        </a:p>
      </dsp:txBody>
      <dsp:txXfrm>
        <a:off x="3847692" y="865197"/>
        <a:ext cx="2740203" cy="1701388"/>
      </dsp:txXfrm>
    </dsp:sp>
    <dsp:sp modelId="{31B826B0-BFBB-4998-B80A-D8C04A9DA18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AB0EF-585A-4FEF-A9DA-609B112A9A9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Posljedica ratova: podjela </a:t>
          </a:r>
          <a:r>
            <a:rPr lang="hr-HR" sz="2300" kern="1200"/>
            <a:t>na katoličku </a:t>
          </a:r>
          <a:r>
            <a:rPr lang="hr-HR" sz="2300" kern="1200" dirty="0"/>
            <a:t>i cijeli niz protestantskih crkava</a:t>
          </a:r>
          <a:endParaRPr lang="en-US" sz="2300" kern="1200" dirty="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Zasjedanje Tridentskog sabora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Ignacije </a:t>
            </a:r>
            <a:r>
              <a:rPr lang="hr-HR" dirty="0" err="1"/>
              <a:t>Loyola</a:t>
            </a:r>
            <a:r>
              <a:rPr lang="hr-HR" dirty="0"/>
              <a:t>, osnivač isusovačkog reda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Hrvatski biskup, ban i kardinal Juraj Drašković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Tridesetogodišnjem ratu sukobile su se brojne strane zbog vjerskih pitanja, što je izazvalo goleme žrtve.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Katolička Crkva nakon reformacije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584" y="3706472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Reformacija i katolička obnova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Vjerski ratovi u Europi i njihove posljedice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512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59A7320A-06C9-407E-A0A5-C0DF02ED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78109DC-B5A9-479C-821C-DAF9F14A04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Vjerski ratovi u Europi i njihove posljedice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573895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C083AA3D-10A3-4FB4-8388-279FF154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393781-7311-4085-8FC4-3697193FD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601566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53DCAE-EAF2-4C65-B923-F14F8248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Vjerski ratovi u Europi i njihove posljedice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DA59158D-7B7A-4869-AF69-DCEAE9107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9927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D9E8394-ABDD-42CA-A4F2-2448A226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B528E0-C8F1-402C-B9E7-29C2681DAA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9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Vjerski ratovi u Europi i njihove posljedice</a:t>
            </a:r>
          </a:p>
        </p:txBody>
      </p:sp>
      <p:pic>
        <p:nvPicPr>
          <p:cNvPr id="7" name="Slika 6" descr="Slika na kojoj se prikazuje trava, na otvorenom, planina, stoka&#10;&#10;Opis je automatski generiran">
            <a:extLst>
              <a:ext uri="{FF2B5EF4-FFF2-40B4-BE49-F238E27FC236}">
                <a16:creationId xmlns:a16="http://schemas.microsoft.com/office/drawing/2014/main" id="{2BE85C55-0A01-4B3F-AFB6-2F27D891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3" r="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8937408B-E1B7-44BC-8A96-CA674276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A36AA47-CA21-4A0B-9257-1E06C74F8C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Katolička obnova ili protureformacija – vraćanje ugleda i vjernika u Europi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Vjerski ratovi, misionarsko djelovanje i obrazovanje svećenika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Tridentski koncil 1545. godine – stvoreni temelji katoličke obnove</a:t>
            </a:r>
          </a:p>
          <a:p>
            <a:r>
              <a:rPr lang="hr-HR" sz="2400" dirty="0">
                <a:solidFill>
                  <a:schemeClr val="bg1"/>
                </a:solidFill>
              </a:rPr>
              <a:t>U proces katoličke obnove aktivno su se uključili različiti crkveni redovi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982" y="2100065"/>
            <a:ext cx="6922695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Družba Isusova, osnivač družbe Ignacije </a:t>
            </a:r>
            <a:r>
              <a:rPr lang="hr-HR" sz="2400" dirty="0" err="1">
                <a:solidFill>
                  <a:schemeClr val="bg1"/>
                </a:solidFill>
              </a:rPr>
              <a:t>Loyola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Isusovci ili jezuiti - vojnički uređen red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Svoj rad temeljili na suprotstavljanju protestantizmu, misionarskom radu i obrazovanju svećenika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Hrvatsko svećenstvo sudjelovalo u katoličkoj obnovi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Biskup Juraj Drašković osniva sjemenište u Zagrebu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Isusovci u Hrvatskoj obnavljaju mnoga učilišta i osnivaju škole</a:t>
            </a:r>
          </a:p>
          <a:p>
            <a:r>
              <a:rPr lang="hr-HR" sz="2400" dirty="0">
                <a:solidFill>
                  <a:schemeClr val="bg1"/>
                </a:solidFill>
              </a:rPr>
              <a:t>Razvoj pismenosti i književnosti u Hrvatskoj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Veliki seljački rat u Svetome Rimskom Carstvu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Tridesetogodišnji vjersko-politički rat trajao od 1618. do 1648. godine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Sukob katolika predvođenih Habsburgovcima i protestanata predvođenih Švedskom, Danskom i Engleskom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Protestante zbog rivalstva s Habsburgovcima podržala Francuska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Posljedica ratova: podjela na katoličku i cijeli niz protestantskih crkava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Katolička obnova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2259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Katolička </a:t>
            </a:r>
            <a:r>
              <a:rPr lang="en-US" dirty="0" err="1">
                <a:solidFill>
                  <a:schemeClr val="bg1"/>
                </a:solidFill>
              </a:rPr>
              <a:t>obnova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zgrada, staro, crkva, ljudi&#10;&#10;Opis je automatski generiran">
            <a:extLst>
              <a:ext uri="{FF2B5EF4-FFF2-40B4-BE49-F238E27FC236}">
                <a16:creationId xmlns:a16="http://schemas.microsoft.com/office/drawing/2014/main" id="{33196F8E-43F4-4410-BF5E-5425EF06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r="7213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AD539277-4738-4C1C-ABAC-FA9CBABE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0B9F32-0E81-4113-BAED-D8D053299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32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Katolička obnova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1058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Katolička </a:t>
            </a:r>
            <a:r>
              <a:rPr lang="en-US" sz="5400" dirty="0" err="1"/>
              <a:t>obnova</a:t>
            </a:r>
            <a:endParaRPr lang="en-US" sz="5400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, knjiga, osoba, muškarac&#10;&#10;Opis je automatski generiran">
            <a:extLst>
              <a:ext uri="{FF2B5EF4-FFF2-40B4-BE49-F238E27FC236}">
                <a16:creationId xmlns:a16="http://schemas.microsoft.com/office/drawing/2014/main" id="{1FBFCECC-E809-4402-A6EC-B0A5C499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 r="2" b="1365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id="{7338A9D4-FD1C-4EDA-AA1D-D89CF19A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D1C160-1FB9-490C-B343-DB354E1E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6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Katolička </a:t>
            </a:r>
            <a:r>
              <a:rPr lang="en-US" dirty="0" err="1">
                <a:solidFill>
                  <a:schemeClr val="bg1"/>
                </a:solidFill>
              </a:rPr>
              <a:t>obnova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59942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Katolička </a:t>
            </a:r>
            <a:r>
              <a:rPr lang="en-US" sz="5400"/>
              <a:t>obnova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muškarac, fotografija, držanje&#10;&#10;Opis je automatski generiran">
            <a:extLst>
              <a:ext uri="{FF2B5EF4-FFF2-40B4-BE49-F238E27FC236}">
                <a16:creationId xmlns:a16="http://schemas.microsoft.com/office/drawing/2014/main" id="{982F5719-49E1-496B-994A-21B1E77C5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79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8AC4E70D-C98B-4BCA-BB49-0D0853B7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C14E062-A9AB-4377-B7AD-44EB1ACEF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99" y="599635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Katolička obnova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22452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B0FA1A85-1924-43A0-ADF3-8134CD7C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B6C26F-8A16-4A24-A005-4802CA02F7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Vjerski ratovi u Europi i njihove posljedice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40402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497</Words>
  <Application>Microsoft Office PowerPoint</Application>
  <PresentationFormat>Široki zaslon</PresentationFormat>
  <Paragraphs>72</Paragraphs>
  <Slides>16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Katolička Crkva nakon reformacije</vt:lpstr>
      <vt:lpstr>Katolička obnova</vt:lpstr>
      <vt:lpstr>Katolička obnova</vt:lpstr>
      <vt:lpstr>Katolička obnova</vt:lpstr>
      <vt:lpstr>Katolička obnova</vt:lpstr>
      <vt:lpstr>Katolička obnova</vt:lpstr>
      <vt:lpstr>Katolička obnova</vt:lpstr>
      <vt:lpstr>Katolička obnova</vt:lpstr>
      <vt:lpstr>Vjerski ratovi u Europi i njihove posljedice</vt:lpstr>
      <vt:lpstr>Vjerski ratovi u Europi i njihove posljedice</vt:lpstr>
      <vt:lpstr>Vjerski ratovi u Europi i njihove posljedice</vt:lpstr>
      <vt:lpstr>Vjerski ratovi u Europi i njihove posljedice</vt:lpstr>
      <vt:lpstr>Vjerski ratovi u Europi i njihove posljedice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Katolička Crkva nakon reformacije</dc:title>
  <dc:creator>Ivan Cuzic</dc:creator>
  <cp:lastModifiedBy>Deniver Vukelić</cp:lastModifiedBy>
  <cp:revision>3</cp:revision>
  <dcterms:created xsi:type="dcterms:W3CDTF">2020-10-17T21:58:32Z</dcterms:created>
  <dcterms:modified xsi:type="dcterms:W3CDTF">2020-10-19T09:30:18Z</dcterms:modified>
</cp:coreProperties>
</file>